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9" r:id="rId2"/>
    <p:sldMasterId id="2147483757" r:id="rId3"/>
  </p:sldMasterIdLst>
  <p:notesMasterIdLst>
    <p:notesMasterId r:id="rId5"/>
  </p:notesMasterIdLst>
  <p:handoutMasterIdLst>
    <p:handoutMasterId r:id="rId6"/>
  </p:handoutMasterIdLst>
  <p:sldIdLst>
    <p:sldId id="313" r:id="rId4"/>
  </p:sldIdLst>
  <p:sldSz cx="12192000" cy="6858000"/>
  <p:notesSz cx="6797675" cy="9926638"/>
  <p:defaultTextStyle>
    <a:defPPr>
      <a:defRPr lang="zh-CN"/>
    </a:defPPr>
    <a:lvl1pPr marL="0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64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28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62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790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0394D0C7-C3EA-4E7B-B6AF-40A8774AED7E}">
          <p14:sldIdLst>
            <p14:sldId id="313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C0E6D"/>
    <a:srgbClr val="F779AF"/>
    <a:srgbClr val="3399FF"/>
    <a:srgbClr val="00D7D7"/>
    <a:srgbClr val="00C165"/>
    <a:srgbClr val="0070C0"/>
    <a:srgbClr val="00A1A1"/>
    <a:srgbClr val="9933FF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89286" autoAdjust="0"/>
  </p:normalViewPr>
  <p:slideViewPr>
    <p:cSldViewPr snapToGrid="0">
      <p:cViewPr>
        <p:scale>
          <a:sx n="75" d="100"/>
          <a:sy n="75" d="100"/>
        </p:scale>
        <p:origin x="-414" y="-594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251AC-64BC-44BF-9AF0-67E817F1D993}" type="datetimeFigureOut">
              <a:rPr lang="zh-TW" altLang="en-US" smtClean="0"/>
              <a:t>2019/6/12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FF980-91C0-4B6B-8255-7515635472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8502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101B8-AE52-4A39-AFB5-66EBB931B8BF}" type="datetimeFigureOut">
              <a:rPr lang="zh-TW" altLang="en-US" smtClean="0"/>
              <a:t>2019/6/12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1AC3A-2BA7-4479-BAEA-7B242F8159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2237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4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8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2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90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立即產出</a:t>
            </a:r>
            <a:r>
              <a:rPr lang="en-US" altLang="zh-TW" dirty="0" smtClean="0"/>
              <a:t>PDA!</a:t>
            </a:r>
            <a:r>
              <a:rPr lang="zh-TW" altLang="en-US" dirty="0" smtClean="0"/>
              <a:t> 請委員幫忙宣導</a:t>
            </a:r>
            <a:endParaRPr lang="en-US" altLang="zh-TW" dirty="0" smtClean="0"/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參與可補公休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積分：醫師</a:t>
            </a:r>
            <a:r>
              <a:rPr lang="en-US" altLang="zh-TW" dirty="0" smtClean="0"/>
              <a:t>(</a:t>
            </a:r>
            <a:r>
              <a:rPr lang="zh-TW" altLang="en-US" dirty="0" smtClean="0"/>
              <a:t>已通過</a:t>
            </a:r>
            <a:r>
              <a:rPr lang="en-US" altLang="zh-TW" dirty="0" smtClean="0"/>
              <a:t>)</a:t>
            </a:r>
            <a:r>
              <a:rPr lang="zh-TW" altLang="en-US" dirty="0" smtClean="0"/>
              <a:t>、護理</a:t>
            </a:r>
            <a:r>
              <a:rPr lang="en-US" altLang="zh-TW" dirty="0" smtClean="0"/>
              <a:t>(</a:t>
            </a:r>
            <a:r>
              <a:rPr lang="zh-TW" altLang="en-US" dirty="0" smtClean="0"/>
              <a:t>已通過</a:t>
            </a:r>
            <a:r>
              <a:rPr lang="en-US" altLang="zh-TW" dirty="0" smtClean="0"/>
              <a:t>)</a:t>
            </a:r>
            <a:r>
              <a:rPr lang="zh-TW" altLang="en-US" dirty="0" smtClean="0"/>
              <a:t>、院內醫品病安教育積分</a:t>
            </a:r>
            <a:r>
              <a:rPr lang="en-US" altLang="zh-TW" dirty="0" smtClean="0"/>
              <a:t>8</a:t>
            </a:r>
            <a:r>
              <a:rPr lang="zh-TW" altLang="en-US" dirty="0" smtClean="0"/>
              <a:t>小時</a:t>
            </a:r>
            <a:r>
              <a:rPr lang="en-US" altLang="zh-TW" dirty="0" smtClean="0"/>
              <a:t>(</a:t>
            </a:r>
            <a:r>
              <a:rPr lang="zh-TW" altLang="en-US" dirty="0" smtClean="0"/>
              <a:t>已通過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獎勵金：工作坊得獎金</a:t>
            </a:r>
            <a:r>
              <a:rPr lang="en-US" altLang="zh-TW" dirty="0" smtClean="0"/>
              <a:t>/</a:t>
            </a:r>
            <a:r>
              <a:rPr lang="zh-TW" altLang="en-US" dirty="0" smtClean="0"/>
              <a:t>運作金</a:t>
            </a:r>
            <a:r>
              <a:rPr lang="en-US" altLang="zh-TW" dirty="0" smtClean="0"/>
              <a:t>/</a:t>
            </a:r>
            <a:r>
              <a:rPr lang="zh-TW" altLang="en-US" dirty="0" smtClean="0"/>
              <a:t>得獎後再申請獎金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1AC3A-2BA7-4479-BAEA-7B242F81593D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0170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1" indent="0" algn="ctr">
              <a:buNone/>
              <a:defRPr sz="2000"/>
            </a:lvl2pPr>
            <a:lvl3pPr marL="914264" indent="0" algn="ctr">
              <a:buNone/>
              <a:defRPr sz="1900"/>
            </a:lvl3pPr>
            <a:lvl4pPr marL="1371396" indent="0" algn="ctr">
              <a:buNone/>
              <a:defRPr sz="1600"/>
            </a:lvl4pPr>
            <a:lvl5pPr marL="1828528" indent="0" algn="ctr">
              <a:buNone/>
              <a:defRPr sz="1600"/>
            </a:lvl5pPr>
            <a:lvl6pPr marL="2285662" indent="0" algn="ctr">
              <a:buNone/>
              <a:defRPr sz="1600"/>
            </a:lvl6pPr>
            <a:lvl7pPr marL="2742790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C497-D1BF-4DDD-956B-CE4D8335E38E}" type="datetimeFigureOut">
              <a:rPr lang="zh-CN" altLang="en-US" smtClean="0"/>
              <a:t>2019/6/12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D2574-6055-401E-AA92-FE78A9A35E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6276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副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 flipH="1">
            <a:off x="5937670" y="1"/>
            <a:ext cx="625433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 defTabSz="914241"/>
            <a:endParaRPr kumimoji="1" lang="zh-CN" altLang="en-US" sz="2400">
              <a:solidFill>
                <a:srgbClr val="FFFFFF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961434" y="2828588"/>
            <a:ext cx="4199815" cy="1024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 defTabSz="914241"/>
            <a:endParaRPr kumimoji="1" lang="zh-CN" altLang="en-US" sz="2400">
              <a:solidFill>
                <a:srgbClr val="00A78B"/>
              </a:solidFill>
              <a:cs typeface="+mn-ea"/>
              <a:sym typeface="+mn-lt"/>
            </a:endParaRPr>
          </a:p>
        </p:txBody>
      </p:sp>
      <p:grpSp>
        <p:nvGrpSpPr>
          <p:cNvPr id="6" name="组 4"/>
          <p:cNvGrpSpPr/>
          <p:nvPr userDrawn="1"/>
        </p:nvGrpSpPr>
        <p:grpSpPr>
          <a:xfrm rot="19704582">
            <a:off x="7348140" y="1250263"/>
            <a:ext cx="5588629" cy="4843764"/>
            <a:chOff x="4536374" y="781712"/>
            <a:chExt cx="2959118" cy="2564720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剪去单角的矩形 6"/>
            <p:cNvSpPr/>
            <p:nvPr/>
          </p:nvSpPr>
          <p:spPr>
            <a:xfrm>
              <a:off x="4536374" y="783771"/>
              <a:ext cx="2959118" cy="2562661"/>
            </a:xfrm>
            <a:prstGeom prst="snip1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41"/>
              <a:endParaRPr kumimoji="1"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8" name="直角三角形 7"/>
            <p:cNvSpPr/>
            <p:nvPr/>
          </p:nvSpPr>
          <p:spPr>
            <a:xfrm>
              <a:off x="7061031" y="781712"/>
              <a:ext cx="433195" cy="433195"/>
            </a:xfrm>
            <a:prstGeom prst="rt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41"/>
              <a:endParaRPr kumimoji="1"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 7"/>
          <p:cNvGrpSpPr/>
          <p:nvPr userDrawn="1"/>
        </p:nvGrpSpPr>
        <p:grpSpPr>
          <a:xfrm rot="19688687">
            <a:off x="8502624" y="3433917"/>
            <a:ext cx="4284133" cy="1973217"/>
            <a:chOff x="3842596" y="5686818"/>
            <a:chExt cx="3213100" cy="10365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0" name="矩形 9"/>
            <p:cNvSpPr/>
            <p:nvPr/>
          </p:nvSpPr>
          <p:spPr>
            <a:xfrm>
              <a:off x="3842596" y="5686818"/>
              <a:ext cx="32131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41"/>
              <a:endParaRPr kumimoji="1"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842596" y="5884974"/>
              <a:ext cx="32131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41"/>
              <a:endParaRPr kumimoji="1"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3842596" y="6083130"/>
              <a:ext cx="32131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41"/>
              <a:endParaRPr kumimoji="1"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842596" y="6281286"/>
              <a:ext cx="32131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41"/>
              <a:endParaRPr kumimoji="1"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3842596" y="6677599"/>
              <a:ext cx="32131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41"/>
              <a:endParaRPr kumimoji="1"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3842596" y="6479442"/>
              <a:ext cx="32131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41"/>
              <a:endParaRPr kumimoji="1"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 14"/>
          <p:cNvGrpSpPr/>
          <p:nvPr userDrawn="1"/>
        </p:nvGrpSpPr>
        <p:grpSpPr>
          <a:xfrm rot="16200000">
            <a:off x="9293860" y="3581430"/>
            <a:ext cx="2638121" cy="3306495"/>
            <a:chOff x="66230" y="3232992"/>
            <a:chExt cx="1509550" cy="1891998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7" name="组 15"/>
            <p:cNvGrpSpPr/>
            <p:nvPr/>
          </p:nvGrpSpPr>
          <p:grpSpPr>
            <a:xfrm rot="16663435">
              <a:off x="-240754" y="3539976"/>
              <a:ext cx="1178086" cy="564117"/>
              <a:chOff x="-687977" y="4441558"/>
              <a:chExt cx="1178086" cy="564117"/>
            </a:xfrm>
          </p:grpSpPr>
          <p:sp>
            <p:nvSpPr>
              <p:cNvPr id="41" name="Freeform 70"/>
              <p:cNvSpPr>
                <a:spLocks/>
              </p:cNvSpPr>
              <p:nvPr/>
            </p:nvSpPr>
            <p:spPr bwMode="auto">
              <a:xfrm rot="2007898">
                <a:off x="-623540" y="4441558"/>
                <a:ext cx="53407" cy="15708"/>
              </a:xfrm>
              <a:custGeom>
                <a:avLst/>
                <a:gdLst>
                  <a:gd name="T0" fmla="*/ 2 w 17"/>
                  <a:gd name="T1" fmla="*/ 5 h 5"/>
                  <a:gd name="T2" fmla="*/ 2 w 17"/>
                  <a:gd name="T3" fmla="*/ 5 h 5"/>
                  <a:gd name="T4" fmla="*/ 0 w 17"/>
                  <a:gd name="T5" fmla="*/ 4 h 5"/>
                  <a:gd name="T6" fmla="*/ 0 w 17"/>
                  <a:gd name="T7" fmla="*/ 2 h 5"/>
                  <a:gd name="T8" fmla="*/ 0 w 17"/>
                  <a:gd name="T9" fmla="*/ 2 h 5"/>
                  <a:gd name="T10" fmla="*/ 0 w 17"/>
                  <a:gd name="T11" fmla="*/ 0 h 5"/>
                  <a:gd name="T12" fmla="*/ 2 w 17"/>
                  <a:gd name="T13" fmla="*/ 0 h 5"/>
                  <a:gd name="T14" fmla="*/ 13 w 17"/>
                  <a:gd name="T15" fmla="*/ 0 h 5"/>
                  <a:gd name="T16" fmla="*/ 13 w 17"/>
                  <a:gd name="T17" fmla="*/ 0 h 5"/>
                  <a:gd name="T18" fmla="*/ 16 w 17"/>
                  <a:gd name="T19" fmla="*/ 0 h 5"/>
                  <a:gd name="T20" fmla="*/ 17 w 17"/>
                  <a:gd name="T21" fmla="*/ 2 h 5"/>
                  <a:gd name="T22" fmla="*/ 17 w 17"/>
                  <a:gd name="T23" fmla="*/ 2 h 5"/>
                  <a:gd name="T24" fmla="*/ 16 w 17"/>
                  <a:gd name="T25" fmla="*/ 4 h 5"/>
                  <a:gd name="T26" fmla="*/ 13 w 17"/>
                  <a:gd name="T27" fmla="*/ 5 h 5"/>
                  <a:gd name="T28" fmla="*/ 2 w 17"/>
                  <a:gd name="T2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" h="5">
                    <a:moveTo>
                      <a:pt x="2" y="5"/>
                    </a:moveTo>
                    <a:lnTo>
                      <a:pt x="2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6" y="4"/>
                    </a:lnTo>
                    <a:lnTo>
                      <a:pt x="13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648C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241"/>
                <a:endParaRPr lang="zh-CN" altLang="en-US" sz="24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Freeform 71"/>
              <p:cNvSpPr>
                <a:spLocks/>
              </p:cNvSpPr>
              <p:nvPr/>
            </p:nvSpPr>
            <p:spPr bwMode="auto">
              <a:xfrm rot="2007898">
                <a:off x="-687977" y="4718537"/>
                <a:ext cx="1178086" cy="97390"/>
              </a:xfrm>
              <a:custGeom>
                <a:avLst/>
                <a:gdLst>
                  <a:gd name="T0" fmla="*/ 19 w 375"/>
                  <a:gd name="T1" fmla="*/ 31 h 31"/>
                  <a:gd name="T2" fmla="*/ 19 w 375"/>
                  <a:gd name="T3" fmla="*/ 31 h 31"/>
                  <a:gd name="T4" fmla="*/ 11 w 375"/>
                  <a:gd name="T5" fmla="*/ 31 h 31"/>
                  <a:gd name="T6" fmla="*/ 5 w 375"/>
                  <a:gd name="T7" fmla="*/ 28 h 31"/>
                  <a:gd name="T8" fmla="*/ 1 w 375"/>
                  <a:gd name="T9" fmla="*/ 24 h 31"/>
                  <a:gd name="T10" fmla="*/ 0 w 375"/>
                  <a:gd name="T11" fmla="*/ 18 h 31"/>
                  <a:gd name="T12" fmla="*/ 0 w 375"/>
                  <a:gd name="T13" fmla="*/ 18 h 31"/>
                  <a:gd name="T14" fmla="*/ 1 w 375"/>
                  <a:gd name="T15" fmla="*/ 13 h 31"/>
                  <a:gd name="T16" fmla="*/ 5 w 375"/>
                  <a:gd name="T17" fmla="*/ 9 h 31"/>
                  <a:gd name="T18" fmla="*/ 11 w 375"/>
                  <a:gd name="T19" fmla="*/ 6 h 31"/>
                  <a:gd name="T20" fmla="*/ 19 w 375"/>
                  <a:gd name="T21" fmla="*/ 5 h 31"/>
                  <a:gd name="T22" fmla="*/ 355 w 375"/>
                  <a:gd name="T23" fmla="*/ 0 h 31"/>
                  <a:gd name="T24" fmla="*/ 355 w 375"/>
                  <a:gd name="T25" fmla="*/ 0 h 31"/>
                  <a:gd name="T26" fmla="*/ 363 w 375"/>
                  <a:gd name="T27" fmla="*/ 0 h 31"/>
                  <a:gd name="T28" fmla="*/ 369 w 375"/>
                  <a:gd name="T29" fmla="*/ 2 h 31"/>
                  <a:gd name="T30" fmla="*/ 373 w 375"/>
                  <a:gd name="T31" fmla="*/ 6 h 31"/>
                  <a:gd name="T32" fmla="*/ 375 w 375"/>
                  <a:gd name="T33" fmla="*/ 12 h 31"/>
                  <a:gd name="T34" fmla="*/ 375 w 375"/>
                  <a:gd name="T35" fmla="*/ 12 h 31"/>
                  <a:gd name="T36" fmla="*/ 373 w 375"/>
                  <a:gd name="T37" fmla="*/ 17 h 31"/>
                  <a:gd name="T38" fmla="*/ 370 w 375"/>
                  <a:gd name="T39" fmla="*/ 21 h 31"/>
                  <a:gd name="T40" fmla="*/ 363 w 375"/>
                  <a:gd name="T41" fmla="*/ 24 h 31"/>
                  <a:gd name="T42" fmla="*/ 356 w 375"/>
                  <a:gd name="T43" fmla="*/ 25 h 31"/>
                  <a:gd name="T44" fmla="*/ 19 w 375"/>
                  <a:gd name="T4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5" h="31">
                    <a:moveTo>
                      <a:pt x="19" y="31"/>
                    </a:moveTo>
                    <a:lnTo>
                      <a:pt x="19" y="31"/>
                    </a:lnTo>
                    <a:lnTo>
                      <a:pt x="11" y="31"/>
                    </a:lnTo>
                    <a:lnTo>
                      <a:pt x="5" y="28"/>
                    </a:lnTo>
                    <a:lnTo>
                      <a:pt x="1" y="2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" y="13"/>
                    </a:lnTo>
                    <a:lnTo>
                      <a:pt x="5" y="9"/>
                    </a:lnTo>
                    <a:lnTo>
                      <a:pt x="11" y="6"/>
                    </a:lnTo>
                    <a:lnTo>
                      <a:pt x="19" y="5"/>
                    </a:lnTo>
                    <a:lnTo>
                      <a:pt x="355" y="0"/>
                    </a:lnTo>
                    <a:lnTo>
                      <a:pt x="355" y="0"/>
                    </a:lnTo>
                    <a:lnTo>
                      <a:pt x="363" y="0"/>
                    </a:lnTo>
                    <a:lnTo>
                      <a:pt x="369" y="2"/>
                    </a:lnTo>
                    <a:lnTo>
                      <a:pt x="373" y="6"/>
                    </a:lnTo>
                    <a:lnTo>
                      <a:pt x="375" y="12"/>
                    </a:lnTo>
                    <a:lnTo>
                      <a:pt x="375" y="12"/>
                    </a:lnTo>
                    <a:lnTo>
                      <a:pt x="373" y="17"/>
                    </a:lnTo>
                    <a:lnTo>
                      <a:pt x="370" y="21"/>
                    </a:lnTo>
                    <a:lnTo>
                      <a:pt x="363" y="24"/>
                    </a:lnTo>
                    <a:lnTo>
                      <a:pt x="356" y="25"/>
                    </a:lnTo>
                    <a:lnTo>
                      <a:pt x="19" y="31"/>
                    </a:lnTo>
                    <a:close/>
                  </a:path>
                </a:pathLst>
              </a:custGeom>
              <a:solidFill>
                <a:srgbClr val="243E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241"/>
                <a:endParaRPr lang="zh-CN" altLang="en-US" sz="24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 72"/>
              <p:cNvSpPr>
                <a:spLocks/>
              </p:cNvSpPr>
              <p:nvPr/>
            </p:nvSpPr>
            <p:spPr bwMode="auto">
              <a:xfrm rot="2007898">
                <a:off x="-619299" y="4707420"/>
                <a:ext cx="1055566" cy="125662"/>
              </a:xfrm>
              <a:custGeom>
                <a:avLst/>
                <a:gdLst>
                  <a:gd name="T0" fmla="*/ 16 w 336"/>
                  <a:gd name="T1" fmla="*/ 40 h 40"/>
                  <a:gd name="T2" fmla="*/ 16 w 336"/>
                  <a:gd name="T3" fmla="*/ 40 h 40"/>
                  <a:gd name="T4" fmla="*/ 9 w 336"/>
                  <a:gd name="T5" fmla="*/ 38 h 40"/>
                  <a:gd name="T6" fmla="*/ 4 w 336"/>
                  <a:gd name="T7" fmla="*/ 34 h 40"/>
                  <a:gd name="T8" fmla="*/ 1 w 336"/>
                  <a:gd name="T9" fmla="*/ 29 h 40"/>
                  <a:gd name="T10" fmla="*/ 0 w 336"/>
                  <a:gd name="T11" fmla="*/ 23 h 40"/>
                  <a:gd name="T12" fmla="*/ 0 w 336"/>
                  <a:gd name="T13" fmla="*/ 23 h 40"/>
                  <a:gd name="T14" fmla="*/ 1 w 336"/>
                  <a:gd name="T15" fmla="*/ 17 h 40"/>
                  <a:gd name="T16" fmla="*/ 4 w 336"/>
                  <a:gd name="T17" fmla="*/ 11 h 40"/>
                  <a:gd name="T18" fmla="*/ 9 w 336"/>
                  <a:gd name="T19" fmla="*/ 7 h 40"/>
                  <a:gd name="T20" fmla="*/ 16 w 336"/>
                  <a:gd name="T21" fmla="*/ 6 h 40"/>
                  <a:gd name="T22" fmla="*/ 318 w 336"/>
                  <a:gd name="T23" fmla="*/ 0 h 40"/>
                  <a:gd name="T24" fmla="*/ 318 w 336"/>
                  <a:gd name="T25" fmla="*/ 0 h 40"/>
                  <a:gd name="T26" fmla="*/ 325 w 336"/>
                  <a:gd name="T27" fmla="*/ 2 h 40"/>
                  <a:gd name="T28" fmla="*/ 330 w 336"/>
                  <a:gd name="T29" fmla="*/ 6 h 40"/>
                  <a:gd name="T30" fmla="*/ 334 w 336"/>
                  <a:gd name="T31" fmla="*/ 11 h 40"/>
                  <a:gd name="T32" fmla="*/ 336 w 336"/>
                  <a:gd name="T33" fmla="*/ 17 h 40"/>
                  <a:gd name="T34" fmla="*/ 336 w 336"/>
                  <a:gd name="T35" fmla="*/ 17 h 40"/>
                  <a:gd name="T36" fmla="*/ 334 w 336"/>
                  <a:gd name="T37" fmla="*/ 23 h 40"/>
                  <a:gd name="T38" fmla="*/ 330 w 336"/>
                  <a:gd name="T39" fmla="*/ 29 h 40"/>
                  <a:gd name="T40" fmla="*/ 325 w 336"/>
                  <a:gd name="T41" fmla="*/ 33 h 40"/>
                  <a:gd name="T42" fmla="*/ 318 w 336"/>
                  <a:gd name="T43" fmla="*/ 34 h 40"/>
                  <a:gd name="T44" fmla="*/ 16 w 336"/>
                  <a:gd name="T4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36" h="40">
                    <a:moveTo>
                      <a:pt x="16" y="40"/>
                    </a:moveTo>
                    <a:lnTo>
                      <a:pt x="16" y="40"/>
                    </a:lnTo>
                    <a:lnTo>
                      <a:pt x="9" y="38"/>
                    </a:lnTo>
                    <a:lnTo>
                      <a:pt x="4" y="34"/>
                    </a:lnTo>
                    <a:lnTo>
                      <a:pt x="1" y="29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17"/>
                    </a:lnTo>
                    <a:lnTo>
                      <a:pt x="4" y="11"/>
                    </a:lnTo>
                    <a:lnTo>
                      <a:pt x="9" y="7"/>
                    </a:lnTo>
                    <a:lnTo>
                      <a:pt x="16" y="6"/>
                    </a:lnTo>
                    <a:lnTo>
                      <a:pt x="318" y="0"/>
                    </a:lnTo>
                    <a:lnTo>
                      <a:pt x="318" y="0"/>
                    </a:lnTo>
                    <a:lnTo>
                      <a:pt x="325" y="2"/>
                    </a:lnTo>
                    <a:lnTo>
                      <a:pt x="330" y="6"/>
                    </a:lnTo>
                    <a:lnTo>
                      <a:pt x="334" y="11"/>
                    </a:lnTo>
                    <a:lnTo>
                      <a:pt x="336" y="17"/>
                    </a:lnTo>
                    <a:lnTo>
                      <a:pt x="336" y="17"/>
                    </a:lnTo>
                    <a:lnTo>
                      <a:pt x="334" y="23"/>
                    </a:lnTo>
                    <a:lnTo>
                      <a:pt x="330" y="29"/>
                    </a:lnTo>
                    <a:lnTo>
                      <a:pt x="325" y="33"/>
                    </a:lnTo>
                    <a:lnTo>
                      <a:pt x="318" y="34"/>
                    </a:lnTo>
                    <a:lnTo>
                      <a:pt x="16" y="40"/>
                    </a:lnTo>
                    <a:close/>
                  </a:path>
                </a:pathLst>
              </a:custGeom>
              <a:solidFill>
                <a:srgbClr val="E4A5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241"/>
                <a:endParaRPr lang="zh-CN" altLang="en-US" sz="24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Freeform 73"/>
              <p:cNvSpPr>
                <a:spLocks/>
              </p:cNvSpPr>
              <p:nvPr/>
            </p:nvSpPr>
            <p:spPr bwMode="auto">
              <a:xfrm rot="2007898">
                <a:off x="-57637" y="4858020"/>
                <a:ext cx="392695" cy="147655"/>
              </a:xfrm>
              <a:custGeom>
                <a:avLst/>
                <a:gdLst>
                  <a:gd name="T0" fmla="*/ 120 w 125"/>
                  <a:gd name="T1" fmla="*/ 35 h 47"/>
                  <a:gd name="T2" fmla="*/ 99 w 125"/>
                  <a:gd name="T3" fmla="*/ 46 h 47"/>
                  <a:gd name="T4" fmla="*/ 8 w 125"/>
                  <a:gd name="T5" fmla="*/ 47 h 47"/>
                  <a:gd name="T6" fmla="*/ 8 w 125"/>
                  <a:gd name="T7" fmla="*/ 47 h 47"/>
                  <a:gd name="T8" fmla="*/ 6 w 125"/>
                  <a:gd name="T9" fmla="*/ 45 h 47"/>
                  <a:gd name="T10" fmla="*/ 0 w 125"/>
                  <a:gd name="T11" fmla="*/ 41 h 47"/>
                  <a:gd name="T12" fmla="*/ 76 w 125"/>
                  <a:gd name="T13" fmla="*/ 39 h 47"/>
                  <a:gd name="T14" fmla="*/ 76 w 125"/>
                  <a:gd name="T15" fmla="*/ 39 h 47"/>
                  <a:gd name="T16" fmla="*/ 77 w 125"/>
                  <a:gd name="T17" fmla="*/ 37 h 47"/>
                  <a:gd name="T18" fmla="*/ 80 w 125"/>
                  <a:gd name="T19" fmla="*/ 28 h 47"/>
                  <a:gd name="T20" fmla="*/ 81 w 125"/>
                  <a:gd name="T21" fmla="*/ 23 h 47"/>
                  <a:gd name="T22" fmla="*/ 81 w 125"/>
                  <a:gd name="T23" fmla="*/ 16 h 47"/>
                  <a:gd name="T24" fmla="*/ 80 w 125"/>
                  <a:gd name="T25" fmla="*/ 8 h 47"/>
                  <a:gd name="T26" fmla="*/ 77 w 125"/>
                  <a:gd name="T27" fmla="*/ 1 h 47"/>
                  <a:gd name="T28" fmla="*/ 120 w 125"/>
                  <a:gd name="T29" fmla="*/ 0 h 47"/>
                  <a:gd name="T30" fmla="*/ 120 w 125"/>
                  <a:gd name="T31" fmla="*/ 0 h 47"/>
                  <a:gd name="T32" fmla="*/ 122 w 125"/>
                  <a:gd name="T33" fmla="*/ 4 h 47"/>
                  <a:gd name="T34" fmla="*/ 125 w 125"/>
                  <a:gd name="T35" fmla="*/ 11 h 47"/>
                  <a:gd name="T36" fmla="*/ 125 w 125"/>
                  <a:gd name="T37" fmla="*/ 16 h 47"/>
                  <a:gd name="T38" fmla="*/ 125 w 125"/>
                  <a:gd name="T39" fmla="*/ 23 h 47"/>
                  <a:gd name="T40" fmla="*/ 123 w 125"/>
                  <a:gd name="T41" fmla="*/ 28 h 47"/>
                  <a:gd name="T42" fmla="*/ 120 w 125"/>
                  <a:gd name="T43" fmla="*/ 35 h 47"/>
                  <a:gd name="T44" fmla="*/ 120 w 125"/>
                  <a:gd name="T45" fmla="*/ 3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5" h="47">
                    <a:moveTo>
                      <a:pt x="120" y="35"/>
                    </a:moveTo>
                    <a:lnTo>
                      <a:pt x="99" y="46"/>
                    </a:lnTo>
                    <a:lnTo>
                      <a:pt x="8" y="47"/>
                    </a:lnTo>
                    <a:lnTo>
                      <a:pt x="8" y="47"/>
                    </a:lnTo>
                    <a:lnTo>
                      <a:pt x="6" y="45"/>
                    </a:lnTo>
                    <a:lnTo>
                      <a:pt x="0" y="41"/>
                    </a:lnTo>
                    <a:lnTo>
                      <a:pt x="76" y="39"/>
                    </a:lnTo>
                    <a:lnTo>
                      <a:pt x="76" y="39"/>
                    </a:lnTo>
                    <a:lnTo>
                      <a:pt x="77" y="37"/>
                    </a:lnTo>
                    <a:lnTo>
                      <a:pt x="80" y="28"/>
                    </a:lnTo>
                    <a:lnTo>
                      <a:pt x="81" y="23"/>
                    </a:lnTo>
                    <a:lnTo>
                      <a:pt x="81" y="16"/>
                    </a:lnTo>
                    <a:lnTo>
                      <a:pt x="80" y="8"/>
                    </a:lnTo>
                    <a:lnTo>
                      <a:pt x="77" y="1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22" y="4"/>
                    </a:lnTo>
                    <a:lnTo>
                      <a:pt x="125" y="11"/>
                    </a:lnTo>
                    <a:lnTo>
                      <a:pt x="125" y="16"/>
                    </a:lnTo>
                    <a:lnTo>
                      <a:pt x="125" y="23"/>
                    </a:lnTo>
                    <a:lnTo>
                      <a:pt x="123" y="28"/>
                    </a:lnTo>
                    <a:lnTo>
                      <a:pt x="120" y="35"/>
                    </a:lnTo>
                    <a:lnTo>
                      <a:pt x="120" y="35"/>
                    </a:lnTo>
                    <a:close/>
                  </a:path>
                </a:pathLst>
              </a:custGeom>
              <a:solidFill>
                <a:srgbClr val="243E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241"/>
                <a:endParaRPr lang="zh-CN" altLang="en-US" sz="24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8" name="Freeform 86"/>
            <p:cNvSpPr>
              <a:spLocks/>
            </p:cNvSpPr>
            <p:nvPr/>
          </p:nvSpPr>
          <p:spPr bwMode="auto">
            <a:xfrm rot="2007898">
              <a:off x="490238" y="3692437"/>
              <a:ext cx="1024150" cy="1432553"/>
            </a:xfrm>
            <a:custGeom>
              <a:avLst/>
              <a:gdLst>
                <a:gd name="T0" fmla="*/ 283 w 326"/>
                <a:gd name="T1" fmla="*/ 1 h 456"/>
                <a:gd name="T2" fmla="*/ 290 w 326"/>
                <a:gd name="T3" fmla="*/ 208 h 456"/>
                <a:gd name="T4" fmla="*/ 0 w 326"/>
                <a:gd name="T5" fmla="*/ 380 h 456"/>
                <a:gd name="T6" fmla="*/ 1 w 326"/>
                <a:gd name="T7" fmla="*/ 420 h 456"/>
                <a:gd name="T8" fmla="*/ 1 w 326"/>
                <a:gd name="T9" fmla="*/ 420 h 456"/>
                <a:gd name="T10" fmla="*/ 8 w 326"/>
                <a:gd name="T11" fmla="*/ 433 h 456"/>
                <a:gd name="T12" fmla="*/ 21 w 326"/>
                <a:gd name="T13" fmla="*/ 440 h 456"/>
                <a:gd name="T14" fmla="*/ 23 w 326"/>
                <a:gd name="T15" fmla="*/ 440 h 456"/>
                <a:gd name="T16" fmla="*/ 44 w 326"/>
                <a:gd name="T17" fmla="*/ 456 h 456"/>
                <a:gd name="T18" fmla="*/ 66 w 326"/>
                <a:gd name="T19" fmla="*/ 437 h 456"/>
                <a:gd name="T20" fmla="*/ 147 w 326"/>
                <a:gd name="T21" fmla="*/ 434 h 456"/>
                <a:gd name="T22" fmla="*/ 147 w 326"/>
                <a:gd name="T23" fmla="*/ 434 h 456"/>
                <a:gd name="T24" fmla="*/ 146 w 326"/>
                <a:gd name="T25" fmla="*/ 425 h 456"/>
                <a:gd name="T26" fmla="*/ 148 w 326"/>
                <a:gd name="T27" fmla="*/ 417 h 456"/>
                <a:gd name="T28" fmla="*/ 151 w 326"/>
                <a:gd name="T29" fmla="*/ 413 h 456"/>
                <a:gd name="T30" fmla="*/ 158 w 326"/>
                <a:gd name="T31" fmla="*/ 406 h 456"/>
                <a:gd name="T32" fmla="*/ 162 w 326"/>
                <a:gd name="T33" fmla="*/ 405 h 456"/>
                <a:gd name="T34" fmla="*/ 170 w 326"/>
                <a:gd name="T35" fmla="*/ 403 h 456"/>
                <a:gd name="T36" fmla="*/ 181 w 326"/>
                <a:gd name="T37" fmla="*/ 406 h 456"/>
                <a:gd name="T38" fmla="*/ 220 w 326"/>
                <a:gd name="T39" fmla="*/ 424 h 456"/>
                <a:gd name="T40" fmla="*/ 221 w 326"/>
                <a:gd name="T41" fmla="*/ 428 h 456"/>
                <a:gd name="T42" fmla="*/ 218 w 326"/>
                <a:gd name="T43" fmla="*/ 429 h 456"/>
                <a:gd name="T44" fmla="*/ 217 w 326"/>
                <a:gd name="T45" fmla="*/ 428 h 456"/>
                <a:gd name="T46" fmla="*/ 179 w 326"/>
                <a:gd name="T47" fmla="*/ 410 h 456"/>
                <a:gd name="T48" fmla="*/ 170 w 326"/>
                <a:gd name="T49" fmla="*/ 409 h 456"/>
                <a:gd name="T50" fmla="*/ 164 w 326"/>
                <a:gd name="T51" fmla="*/ 409 h 456"/>
                <a:gd name="T52" fmla="*/ 158 w 326"/>
                <a:gd name="T53" fmla="*/ 413 h 456"/>
                <a:gd name="T54" fmla="*/ 152 w 326"/>
                <a:gd name="T55" fmla="*/ 418 h 456"/>
                <a:gd name="T56" fmla="*/ 152 w 326"/>
                <a:gd name="T57" fmla="*/ 433 h 456"/>
                <a:gd name="T58" fmla="*/ 152 w 326"/>
                <a:gd name="T59" fmla="*/ 434 h 456"/>
                <a:gd name="T60" fmla="*/ 164 w 326"/>
                <a:gd name="T61" fmla="*/ 434 h 456"/>
                <a:gd name="T62" fmla="*/ 164 w 326"/>
                <a:gd name="T63" fmla="*/ 424 h 456"/>
                <a:gd name="T64" fmla="*/ 169 w 326"/>
                <a:gd name="T65" fmla="*/ 420 h 456"/>
                <a:gd name="T66" fmla="*/ 173 w 326"/>
                <a:gd name="T67" fmla="*/ 417 h 456"/>
                <a:gd name="T68" fmla="*/ 178 w 326"/>
                <a:gd name="T69" fmla="*/ 417 h 456"/>
                <a:gd name="T70" fmla="*/ 216 w 326"/>
                <a:gd name="T71" fmla="*/ 433 h 456"/>
                <a:gd name="T72" fmla="*/ 227 w 326"/>
                <a:gd name="T73" fmla="*/ 434 h 456"/>
                <a:gd name="T74" fmla="*/ 245 w 326"/>
                <a:gd name="T75" fmla="*/ 432 h 456"/>
                <a:gd name="T76" fmla="*/ 326 w 326"/>
                <a:gd name="T77" fmla="*/ 421 h 456"/>
                <a:gd name="T78" fmla="*/ 324 w 326"/>
                <a:gd name="T79" fmla="*/ 397 h 456"/>
                <a:gd name="T80" fmla="*/ 321 w 326"/>
                <a:gd name="T81" fmla="*/ 244 h 456"/>
                <a:gd name="T82" fmla="*/ 321 w 326"/>
                <a:gd name="T83" fmla="*/ 237 h 456"/>
                <a:gd name="T84" fmla="*/ 316 w 326"/>
                <a:gd name="T85" fmla="*/ 102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6" h="456">
                  <a:moveTo>
                    <a:pt x="313" y="0"/>
                  </a:moveTo>
                  <a:lnTo>
                    <a:pt x="283" y="1"/>
                  </a:lnTo>
                  <a:lnTo>
                    <a:pt x="289" y="198"/>
                  </a:lnTo>
                  <a:lnTo>
                    <a:pt x="290" y="208"/>
                  </a:lnTo>
                  <a:lnTo>
                    <a:pt x="295" y="360"/>
                  </a:lnTo>
                  <a:lnTo>
                    <a:pt x="0" y="380"/>
                  </a:lnTo>
                  <a:lnTo>
                    <a:pt x="1" y="420"/>
                  </a:lnTo>
                  <a:lnTo>
                    <a:pt x="1" y="420"/>
                  </a:lnTo>
                  <a:lnTo>
                    <a:pt x="1" y="420"/>
                  </a:lnTo>
                  <a:lnTo>
                    <a:pt x="1" y="420"/>
                  </a:lnTo>
                  <a:lnTo>
                    <a:pt x="4" y="428"/>
                  </a:lnTo>
                  <a:lnTo>
                    <a:pt x="8" y="433"/>
                  </a:lnTo>
                  <a:lnTo>
                    <a:pt x="13" y="437"/>
                  </a:lnTo>
                  <a:lnTo>
                    <a:pt x="21" y="440"/>
                  </a:lnTo>
                  <a:lnTo>
                    <a:pt x="21" y="440"/>
                  </a:lnTo>
                  <a:lnTo>
                    <a:pt x="23" y="440"/>
                  </a:lnTo>
                  <a:lnTo>
                    <a:pt x="44" y="438"/>
                  </a:lnTo>
                  <a:lnTo>
                    <a:pt x="44" y="456"/>
                  </a:lnTo>
                  <a:lnTo>
                    <a:pt x="67" y="456"/>
                  </a:lnTo>
                  <a:lnTo>
                    <a:pt x="66" y="437"/>
                  </a:lnTo>
                  <a:lnTo>
                    <a:pt x="147" y="434"/>
                  </a:lnTo>
                  <a:lnTo>
                    <a:pt x="147" y="434"/>
                  </a:lnTo>
                  <a:lnTo>
                    <a:pt x="147" y="434"/>
                  </a:lnTo>
                  <a:lnTo>
                    <a:pt x="147" y="434"/>
                  </a:lnTo>
                  <a:lnTo>
                    <a:pt x="146" y="430"/>
                  </a:lnTo>
                  <a:lnTo>
                    <a:pt x="146" y="425"/>
                  </a:lnTo>
                  <a:lnTo>
                    <a:pt x="147" y="421"/>
                  </a:lnTo>
                  <a:lnTo>
                    <a:pt x="148" y="417"/>
                  </a:lnTo>
                  <a:lnTo>
                    <a:pt x="148" y="417"/>
                  </a:lnTo>
                  <a:lnTo>
                    <a:pt x="151" y="413"/>
                  </a:lnTo>
                  <a:lnTo>
                    <a:pt x="154" y="409"/>
                  </a:lnTo>
                  <a:lnTo>
                    <a:pt x="158" y="406"/>
                  </a:lnTo>
                  <a:lnTo>
                    <a:pt x="162" y="405"/>
                  </a:lnTo>
                  <a:lnTo>
                    <a:pt x="162" y="405"/>
                  </a:lnTo>
                  <a:lnTo>
                    <a:pt x="170" y="403"/>
                  </a:lnTo>
                  <a:lnTo>
                    <a:pt x="170" y="403"/>
                  </a:lnTo>
                  <a:lnTo>
                    <a:pt x="175" y="403"/>
                  </a:lnTo>
                  <a:lnTo>
                    <a:pt x="181" y="406"/>
                  </a:lnTo>
                  <a:lnTo>
                    <a:pt x="220" y="424"/>
                  </a:lnTo>
                  <a:lnTo>
                    <a:pt x="220" y="424"/>
                  </a:lnTo>
                  <a:lnTo>
                    <a:pt x="221" y="425"/>
                  </a:lnTo>
                  <a:lnTo>
                    <a:pt x="221" y="428"/>
                  </a:lnTo>
                  <a:lnTo>
                    <a:pt x="221" y="428"/>
                  </a:lnTo>
                  <a:lnTo>
                    <a:pt x="218" y="429"/>
                  </a:lnTo>
                  <a:lnTo>
                    <a:pt x="218" y="429"/>
                  </a:lnTo>
                  <a:lnTo>
                    <a:pt x="217" y="428"/>
                  </a:lnTo>
                  <a:lnTo>
                    <a:pt x="179" y="410"/>
                  </a:lnTo>
                  <a:lnTo>
                    <a:pt x="179" y="410"/>
                  </a:lnTo>
                  <a:lnTo>
                    <a:pt x="175" y="409"/>
                  </a:lnTo>
                  <a:lnTo>
                    <a:pt x="170" y="409"/>
                  </a:lnTo>
                  <a:lnTo>
                    <a:pt x="170" y="409"/>
                  </a:lnTo>
                  <a:lnTo>
                    <a:pt x="164" y="409"/>
                  </a:lnTo>
                  <a:lnTo>
                    <a:pt x="164" y="409"/>
                  </a:lnTo>
                  <a:lnTo>
                    <a:pt x="158" y="413"/>
                  </a:lnTo>
                  <a:lnTo>
                    <a:pt x="152" y="418"/>
                  </a:lnTo>
                  <a:lnTo>
                    <a:pt x="152" y="418"/>
                  </a:lnTo>
                  <a:lnTo>
                    <a:pt x="151" y="426"/>
                  </a:lnTo>
                  <a:lnTo>
                    <a:pt x="152" y="433"/>
                  </a:lnTo>
                  <a:lnTo>
                    <a:pt x="152" y="433"/>
                  </a:lnTo>
                  <a:lnTo>
                    <a:pt x="152" y="434"/>
                  </a:lnTo>
                  <a:lnTo>
                    <a:pt x="164" y="434"/>
                  </a:lnTo>
                  <a:lnTo>
                    <a:pt x="164" y="434"/>
                  </a:lnTo>
                  <a:lnTo>
                    <a:pt x="163" y="429"/>
                  </a:lnTo>
                  <a:lnTo>
                    <a:pt x="164" y="424"/>
                  </a:lnTo>
                  <a:lnTo>
                    <a:pt x="164" y="424"/>
                  </a:lnTo>
                  <a:lnTo>
                    <a:pt x="169" y="420"/>
                  </a:lnTo>
                  <a:lnTo>
                    <a:pt x="173" y="417"/>
                  </a:lnTo>
                  <a:lnTo>
                    <a:pt x="173" y="417"/>
                  </a:lnTo>
                  <a:lnTo>
                    <a:pt x="178" y="417"/>
                  </a:lnTo>
                  <a:lnTo>
                    <a:pt x="178" y="417"/>
                  </a:lnTo>
                  <a:lnTo>
                    <a:pt x="185" y="418"/>
                  </a:lnTo>
                  <a:lnTo>
                    <a:pt x="216" y="433"/>
                  </a:lnTo>
                  <a:lnTo>
                    <a:pt x="227" y="432"/>
                  </a:lnTo>
                  <a:lnTo>
                    <a:pt x="227" y="434"/>
                  </a:lnTo>
                  <a:lnTo>
                    <a:pt x="245" y="434"/>
                  </a:lnTo>
                  <a:lnTo>
                    <a:pt x="245" y="432"/>
                  </a:lnTo>
                  <a:lnTo>
                    <a:pt x="326" y="429"/>
                  </a:lnTo>
                  <a:lnTo>
                    <a:pt x="326" y="421"/>
                  </a:lnTo>
                  <a:lnTo>
                    <a:pt x="325" y="422"/>
                  </a:lnTo>
                  <a:lnTo>
                    <a:pt x="324" y="397"/>
                  </a:lnTo>
                  <a:lnTo>
                    <a:pt x="326" y="397"/>
                  </a:lnTo>
                  <a:lnTo>
                    <a:pt x="321" y="244"/>
                  </a:lnTo>
                  <a:lnTo>
                    <a:pt x="321" y="237"/>
                  </a:lnTo>
                  <a:lnTo>
                    <a:pt x="321" y="237"/>
                  </a:lnTo>
                  <a:lnTo>
                    <a:pt x="317" y="102"/>
                  </a:lnTo>
                  <a:lnTo>
                    <a:pt x="316" y="102"/>
                  </a:lnTo>
                  <a:lnTo>
                    <a:pt x="31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90"/>
            <p:cNvSpPr>
              <a:spLocks/>
            </p:cNvSpPr>
            <p:nvPr/>
          </p:nvSpPr>
          <p:spPr bwMode="auto">
            <a:xfrm rot="2007898">
              <a:off x="471431" y="3538123"/>
              <a:ext cx="1061849" cy="1319456"/>
            </a:xfrm>
            <a:custGeom>
              <a:avLst/>
              <a:gdLst>
                <a:gd name="T0" fmla="*/ 0 w 338"/>
                <a:gd name="T1" fmla="*/ 31 h 420"/>
                <a:gd name="T2" fmla="*/ 13 w 338"/>
                <a:gd name="T3" fmla="*/ 420 h 420"/>
                <a:gd name="T4" fmla="*/ 338 w 338"/>
                <a:gd name="T5" fmla="*/ 398 h 420"/>
                <a:gd name="T6" fmla="*/ 325 w 338"/>
                <a:gd name="T7" fmla="*/ 0 h 420"/>
                <a:gd name="T8" fmla="*/ 20 w 338"/>
                <a:gd name="T9" fmla="*/ 11 h 420"/>
                <a:gd name="T10" fmla="*/ 20 w 338"/>
                <a:gd name="T11" fmla="*/ 11 h 420"/>
                <a:gd name="T12" fmla="*/ 12 w 338"/>
                <a:gd name="T13" fmla="*/ 13 h 420"/>
                <a:gd name="T14" fmla="*/ 5 w 338"/>
                <a:gd name="T15" fmla="*/ 17 h 420"/>
                <a:gd name="T16" fmla="*/ 1 w 338"/>
                <a:gd name="T17" fmla="*/ 23 h 420"/>
                <a:gd name="T18" fmla="*/ 1 w 338"/>
                <a:gd name="T19" fmla="*/ 27 h 420"/>
                <a:gd name="T20" fmla="*/ 0 w 338"/>
                <a:gd name="T21" fmla="*/ 31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8" h="420">
                  <a:moveTo>
                    <a:pt x="0" y="31"/>
                  </a:moveTo>
                  <a:lnTo>
                    <a:pt x="13" y="420"/>
                  </a:lnTo>
                  <a:lnTo>
                    <a:pt x="338" y="398"/>
                  </a:lnTo>
                  <a:lnTo>
                    <a:pt x="325" y="0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2" y="13"/>
                  </a:lnTo>
                  <a:lnTo>
                    <a:pt x="5" y="17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45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91"/>
            <p:cNvSpPr>
              <a:spLocks/>
            </p:cNvSpPr>
            <p:nvPr/>
          </p:nvSpPr>
          <p:spPr bwMode="auto">
            <a:xfrm rot="2007898">
              <a:off x="471431" y="3538123"/>
              <a:ext cx="1061849" cy="1319456"/>
            </a:xfrm>
            <a:custGeom>
              <a:avLst/>
              <a:gdLst>
                <a:gd name="T0" fmla="*/ 0 w 338"/>
                <a:gd name="T1" fmla="*/ 31 h 420"/>
                <a:gd name="T2" fmla="*/ 13 w 338"/>
                <a:gd name="T3" fmla="*/ 420 h 420"/>
                <a:gd name="T4" fmla="*/ 338 w 338"/>
                <a:gd name="T5" fmla="*/ 398 h 420"/>
                <a:gd name="T6" fmla="*/ 325 w 338"/>
                <a:gd name="T7" fmla="*/ 0 h 420"/>
                <a:gd name="T8" fmla="*/ 20 w 338"/>
                <a:gd name="T9" fmla="*/ 11 h 420"/>
                <a:gd name="T10" fmla="*/ 20 w 338"/>
                <a:gd name="T11" fmla="*/ 11 h 420"/>
                <a:gd name="T12" fmla="*/ 12 w 338"/>
                <a:gd name="T13" fmla="*/ 13 h 420"/>
                <a:gd name="T14" fmla="*/ 5 w 338"/>
                <a:gd name="T15" fmla="*/ 17 h 420"/>
                <a:gd name="T16" fmla="*/ 1 w 338"/>
                <a:gd name="T17" fmla="*/ 23 h 420"/>
                <a:gd name="T18" fmla="*/ 1 w 338"/>
                <a:gd name="T19" fmla="*/ 27 h 420"/>
                <a:gd name="T20" fmla="*/ 0 w 338"/>
                <a:gd name="T21" fmla="*/ 31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8" h="420">
                  <a:moveTo>
                    <a:pt x="0" y="31"/>
                  </a:moveTo>
                  <a:lnTo>
                    <a:pt x="13" y="420"/>
                  </a:lnTo>
                  <a:lnTo>
                    <a:pt x="338" y="398"/>
                  </a:lnTo>
                  <a:lnTo>
                    <a:pt x="325" y="0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2" y="13"/>
                  </a:lnTo>
                  <a:lnTo>
                    <a:pt x="5" y="17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92"/>
            <p:cNvSpPr>
              <a:spLocks/>
            </p:cNvSpPr>
            <p:nvPr/>
          </p:nvSpPr>
          <p:spPr bwMode="auto">
            <a:xfrm rot="2007898">
              <a:off x="540979" y="3306783"/>
              <a:ext cx="97390" cy="1281756"/>
            </a:xfrm>
            <a:custGeom>
              <a:avLst/>
              <a:gdLst>
                <a:gd name="T0" fmla="*/ 1 w 31"/>
                <a:gd name="T1" fmla="*/ 19 h 408"/>
                <a:gd name="T2" fmla="*/ 0 w 31"/>
                <a:gd name="T3" fmla="*/ 19 h 408"/>
                <a:gd name="T4" fmla="*/ 13 w 31"/>
                <a:gd name="T5" fmla="*/ 408 h 408"/>
                <a:gd name="T6" fmla="*/ 31 w 31"/>
                <a:gd name="T7" fmla="*/ 406 h 408"/>
                <a:gd name="T8" fmla="*/ 17 w 31"/>
                <a:gd name="T9" fmla="*/ 0 h 408"/>
                <a:gd name="T10" fmla="*/ 17 w 31"/>
                <a:gd name="T11" fmla="*/ 0 h 408"/>
                <a:gd name="T12" fmla="*/ 10 w 31"/>
                <a:gd name="T13" fmla="*/ 1 h 408"/>
                <a:gd name="T14" fmla="*/ 5 w 31"/>
                <a:gd name="T15" fmla="*/ 5 h 408"/>
                <a:gd name="T16" fmla="*/ 1 w 31"/>
                <a:gd name="T17" fmla="*/ 12 h 408"/>
                <a:gd name="T18" fmla="*/ 1 w 31"/>
                <a:gd name="T19" fmla="*/ 19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408">
                  <a:moveTo>
                    <a:pt x="1" y="19"/>
                  </a:moveTo>
                  <a:lnTo>
                    <a:pt x="0" y="19"/>
                  </a:lnTo>
                  <a:lnTo>
                    <a:pt x="13" y="408"/>
                  </a:lnTo>
                  <a:lnTo>
                    <a:pt x="31" y="406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2"/>
                  </a:lnTo>
                  <a:lnTo>
                    <a:pt x="1" y="19"/>
                  </a:lnTo>
                  <a:close/>
                </a:path>
              </a:pathLst>
            </a:custGeom>
            <a:solidFill>
              <a:srgbClr val="53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93"/>
            <p:cNvSpPr>
              <a:spLocks/>
            </p:cNvSpPr>
            <p:nvPr/>
          </p:nvSpPr>
          <p:spPr bwMode="auto">
            <a:xfrm rot="2007898">
              <a:off x="540979" y="3306783"/>
              <a:ext cx="97390" cy="1281756"/>
            </a:xfrm>
            <a:custGeom>
              <a:avLst/>
              <a:gdLst>
                <a:gd name="T0" fmla="*/ 1 w 31"/>
                <a:gd name="T1" fmla="*/ 19 h 408"/>
                <a:gd name="T2" fmla="*/ 0 w 31"/>
                <a:gd name="T3" fmla="*/ 19 h 408"/>
                <a:gd name="T4" fmla="*/ 13 w 31"/>
                <a:gd name="T5" fmla="*/ 408 h 408"/>
                <a:gd name="T6" fmla="*/ 31 w 31"/>
                <a:gd name="T7" fmla="*/ 406 h 408"/>
                <a:gd name="T8" fmla="*/ 17 w 31"/>
                <a:gd name="T9" fmla="*/ 0 h 408"/>
                <a:gd name="T10" fmla="*/ 17 w 31"/>
                <a:gd name="T11" fmla="*/ 0 h 408"/>
                <a:gd name="T12" fmla="*/ 10 w 31"/>
                <a:gd name="T13" fmla="*/ 1 h 408"/>
                <a:gd name="T14" fmla="*/ 5 w 31"/>
                <a:gd name="T15" fmla="*/ 5 h 408"/>
                <a:gd name="T16" fmla="*/ 1 w 31"/>
                <a:gd name="T17" fmla="*/ 12 h 408"/>
                <a:gd name="T18" fmla="*/ 1 w 31"/>
                <a:gd name="T19" fmla="*/ 19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408">
                  <a:moveTo>
                    <a:pt x="1" y="19"/>
                  </a:moveTo>
                  <a:lnTo>
                    <a:pt x="0" y="19"/>
                  </a:lnTo>
                  <a:lnTo>
                    <a:pt x="13" y="408"/>
                  </a:lnTo>
                  <a:lnTo>
                    <a:pt x="31" y="406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2"/>
                  </a:lnTo>
                  <a:lnTo>
                    <a:pt x="1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94"/>
            <p:cNvSpPr>
              <a:spLocks/>
            </p:cNvSpPr>
            <p:nvPr/>
          </p:nvSpPr>
          <p:spPr bwMode="auto">
            <a:xfrm rot="2007898">
              <a:off x="168683" y="4682995"/>
              <a:ext cx="999017" cy="131945"/>
            </a:xfrm>
            <a:custGeom>
              <a:avLst/>
              <a:gdLst>
                <a:gd name="T0" fmla="*/ 0 w 318"/>
                <a:gd name="T1" fmla="*/ 27 h 42"/>
                <a:gd name="T2" fmla="*/ 0 w 318"/>
                <a:gd name="T3" fmla="*/ 27 h 42"/>
                <a:gd name="T4" fmla="*/ 2 w 318"/>
                <a:gd name="T5" fmla="*/ 32 h 42"/>
                <a:gd name="T6" fmla="*/ 5 w 318"/>
                <a:gd name="T7" fmla="*/ 38 h 42"/>
                <a:gd name="T8" fmla="*/ 10 w 318"/>
                <a:gd name="T9" fmla="*/ 42 h 42"/>
                <a:gd name="T10" fmla="*/ 17 w 318"/>
                <a:gd name="T11" fmla="*/ 42 h 42"/>
                <a:gd name="T12" fmla="*/ 318 w 318"/>
                <a:gd name="T13" fmla="*/ 32 h 42"/>
                <a:gd name="T14" fmla="*/ 318 w 318"/>
                <a:gd name="T15" fmla="*/ 0 h 42"/>
                <a:gd name="T16" fmla="*/ 15 w 318"/>
                <a:gd name="T17" fmla="*/ 11 h 42"/>
                <a:gd name="T18" fmla="*/ 15 w 318"/>
                <a:gd name="T19" fmla="*/ 11 h 42"/>
                <a:gd name="T20" fmla="*/ 9 w 318"/>
                <a:gd name="T21" fmla="*/ 12 h 42"/>
                <a:gd name="T22" fmla="*/ 5 w 318"/>
                <a:gd name="T23" fmla="*/ 15 h 42"/>
                <a:gd name="T24" fmla="*/ 0 w 318"/>
                <a:gd name="T25" fmla="*/ 20 h 42"/>
                <a:gd name="T26" fmla="*/ 0 w 318"/>
                <a:gd name="T27" fmla="*/ 27 h 42"/>
                <a:gd name="T28" fmla="*/ 0 w 318"/>
                <a:gd name="T29" fmla="*/ 2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8" h="42">
                  <a:moveTo>
                    <a:pt x="0" y="27"/>
                  </a:moveTo>
                  <a:lnTo>
                    <a:pt x="0" y="27"/>
                  </a:lnTo>
                  <a:lnTo>
                    <a:pt x="2" y="32"/>
                  </a:lnTo>
                  <a:lnTo>
                    <a:pt x="5" y="38"/>
                  </a:lnTo>
                  <a:lnTo>
                    <a:pt x="10" y="42"/>
                  </a:lnTo>
                  <a:lnTo>
                    <a:pt x="17" y="42"/>
                  </a:lnTo>
                  <a:lnTo>
                    <a:pt x="318" y="32"/>
                  </a:lnTo>
                  <a:lnTo>
                    <a:pt x="318" y="0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9" y="12"/>
                  </a:lnTo>
                  <a:lnTo>
                    <a:pt x="5" y="15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E1C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95"/>
            <p:cNvSpPr>
              <a:spLocks/>
            </p:cNvSpPr>
            <p:nvPr/>
          </p:nvSpPr>
          <p:spPr bwMode="auto">
            <a:xfrm rot="2007898">
              <a:off x="153756" y="4667830"/>
              <a:ext cx="1021008" cy="157078"/>
            </a:xfrm>
            <a:custGeom>
              <a:avLst/>
              <a:gdLst>
                <a:gd name="T0" fmla="*/ 0 w 325"/>
                <a:gd name="T1" fmla="*/ 31 h 50"/>
                <a:gd name="T2" fmla="*/ 0 w 325"/>
                <a:gd name="T3" fmla="*/ 31 h 50"/>
                <a:gd name="T4" fmla="*/ 1 w 325"/>
                <a:gd name="T5" fmla="*/ 35 h 50"/>
                <a:gd name="T6" fmla="*/ 3 w 325"/>
                <a:gd name="T7" fmla="*/ 39 h 50"/>
                <a:gd name="T8" fmla="*/ 7 w 325"/>
                <a:gd name="T9" fmla="*/ 45 h 50"/>
                <a:gd name="T10" fmla="*/ 14 w 325"/>
                <a:gd name="T11" fmla="*/ 49 h 50"/>
                <a:gd name="T12" fmla="*/ 20 w 325"/>
                <a:gd name="T13" fmla="*/ 50 h 50"/>
                <a:gd name="T14" fmla="*/ 325 w 325"/>
                <a:gd name="T15" fmla="*/ 39 h 50"/>
                <a:gd name="T16" fmla="*/ 325 w 325"/>
                <a:gd name="T17" fmla="*/ 32 h 50"/>
                <a:gd name="T18" fmla="*/ 20 w 325"/>
                <a:gd name="T19" fmla="*/ 43 h 50"/>
                <a:gd name="T20" fmla="*/ 20 w 325"/>
                <a:gd name="T21" fmla="*/ 43 h 50"/>
                <a:gd name="T22" fmla="*/ 16 w 325"/>
                <a:gd name="T23" fmla="*/ 42 h 50"/>
                <a:gd name="T24" fmla="*/ 12 w 325"/>
                <a:gd name="T25" fmla="*/ 39 h 50"/>
                <a:gd name="T26" fmla="*/ 10 w 325"/>
                <a:gd name="T27" fmla="*/ 35 h 50"/>
                <a:gd name="T28" fmla="*/ 8 w 325"/>
                <a:gd name="T29" fmla="*/ 31 h 50"/>
                <a:gd name="T30" fmla="*/ 8 w 325"/>
                <a:gd name="T31" fmla="*/ 31 h 50"/>
                <a:gd name="T32" fmla="*/ 8 w 325"/>
                <a:gd name="T33" fmla="*/ 26 h 50"/>
                <a:gd name="T34" fmla="*/ 11 w 325"/>
                <a:gd name="T35" fmla="*/ 22 h 50"/>
                <a:gd name="T36" fmla="*/ 15 w 325"/>
                <a:gd name="T37" fmla="*/ 19 h 50"/>
                <a:gd name="T38" fmla="*/ 20 w 325"/>
                <a:gd name="T39" fmla="*/ 18 h 50"/>
                <a:gd name="T40" fmla="*/ 324 w 325"/>
                <a:gd name="T41" fmla="*/ 8 h 50"/>
                <a:gd name="T42" fmla="*/ 324 w 325"/>
                <a:gd name="T43" fmla="*/ 0 h 50"/>
                <a:gd name="T44" fmla="*/ 19 w 325"/>
                <a:gd name="T45" fmla="*/ 11 h 50"/>
                <a:gd name="T46" fmla="*/ 19 w 325"/>
                <a:gd name="T47" fmla="*/ 11 h 50"/>
                <a:gd name="T48" fmla="*/ 12 w 325"/>
                <a:gd name="T49" fmla="*/ 12 h 50"/>
                <a:gd name="T50" fmla="*/ 5 w 325"/>
                <a:gd name="T51" fmla="*/ 18 h 50"/>
                <a:gd name="T52" fmla="*/ 1 w 325"/>
                <a:gd name="T53" fmla="*/ 23 h 50"/>
                <a:gd name="T54" fmla="*/ 0 w 325"/>
                <a:gd name="T55" fmla="*/ 31 h 50"/>
                <a:gd name="T56" fmla="*/ 0 w 325"/>
                <a:gd name="T57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25" h="50">
                  <a:moveTo>
                    <a:pt x="0" y="31"/>
                  </a:moveTo>
                  <a:lnTo>
                    <a:pt x="0" y="31"/>
                  </a:lnTo>
                  <a:lnTo>
                    <a:pt x="1" y="35"/>
                  </a:lnTo>
                  <a:lnTo>
                    <a:pt x="3" y="39"/>
                  </a:lnTo>
                  <a:lnTo>
                    <a:pt x="7" y="45"/>
                  </a:lnTo>
                  <a:lnTo>
                    <a:pt x="14" y="49"/>
                  </a:lnTo>
                  <a:lnTo>
                    <a:pt x="20" y="50"/>
                  </a:lnTo>
                  <a:lnTo>
                    <a:pt x="325" y="39"/>
                  </a:lnTo>
                  <a:lnTo>
                    <a:pt x="325" y="32"/>
                  </a:lnTo>
                  <a:lnTo>
                    <a:pt x="20" y="43"/>
                  </a:lnTo>
                  <a:lnTo>
                    <a:pt x="20" y="43"/>
                  </a:lnTo>
                  <a:lnTo>
                    <a:pt x="16" y="42"/>
                  </a:lnTo>
                  <a:lnTo>
                    <a:pt x="12" y="39"/>
                  </a:lnTo>
                  <a:lnTo>
                    <a:pt x="10" y="35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8" y="26"/>
                  </a:lnTo>
                  <a:lnTo>
                    <a:pt x="11" y="22"/>
                  </a:lnTo>
                  <a:lnTo>
                    <a:pt x="15" y="19"/>
                  </a:lnTo>
                  <a:lnTo>
                    <a:pt x="20" y="18"/>
                  </a:lnTo>
                  <a:lnTo>
                    <a:pt x="324" y="8"/>
                  </a:lnTo>
                  <a:lnTo>
                    <a:pt x="324" y="0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2" y="12"/>
                  </a:lnTo>
                  <a:lnTo>
                    <a:pt x="5" y="18"/>
                  </a:lnTo>
                  <a:lnTo>
                    <a:pt x="1" y="23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39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96"/>
            <p:cNvSpPr>
              <a:spLocks/>
            </p:cNvSpPr>
            <p:nvPr/>
          </p:nvSpPr>
          <p:spPr bwMode="auto">
            <a:xfrm rot="2007898">
              <a:off x="1375578" y="4546625"/>
              <a:ext cx="3142" cy="31416"/>
            </a:xfrm>
            <a:custGeom>
              <a:avLst/>
              <a:gdLst>
                <a:gd name="T0" fmla="*/ 0 w 1"/>
                <a:gd name="T1" fmla="*/ 0 h 10"/>
                <a:gd name="T2" fmla="*/ 1 w 1"/>
                <a:gd name="T3" fmla="*/ 10 h 10"/>
                <a:gd name="T4" fmla="*/ 1 w 1"/>
                <a:gd name="T5" fmla="*/ 10 h 10"/>
                <a:gd name="T6" fmla="*/ 0 w 1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0">
                  <a:moveTo>
                    <a:pt x="0" y="0"/>
                  </a:moveTo>
                  <a:lnTo>
                    <a:pt x="1" y="10"/>
                  </a:lnTo>
                  <a:lnTo>
                    <a:pt x="1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51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97"/>
            <p:cNvSpPr>
              <a:spLocks/>
            </p:cNvSpPr>
            <p:nvPr/>
          </p:nvSpPr>
          <p:spPr bwMode="auto">
            <a:xfrm rot="2007898">
              <a:off x="1375578" y="4546625"/>
              <a:ext cx="3142" cy="31416"/>
            </a:xfrm>
            <a:custGeom>
              <a:avLst/>
              <a:gdLst>
                <a:gd name="T0" fmla="*/ 0 w 1"/>
                <a:gd name="T1" fmla="*/ 0 h 10"/>
                <a:gd name="T2" fmla="*/ 1 w 1"/>
                <a:gd name="T3" fmla="*/ 10 h 10"/>
                <a:gd name="T4" fmla="*/ 1 w 1"/>
                <a:gd name="T5" fmla="*/ 10 h 10"/>
                <a:gd name="T6" fmla="*/ 0 w 1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0">
                  <a:moveTo>
                    <a:pt x="0" y="0"/>
                  </a:moveTo>
                  <a:lnTo>
                    <a:pt x="1" y="10"/>
                  </a:lnTo>
                  <a:lnTo>
                    <a:pt x="1" y="1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98"/>
            <p:cNvSpPr>
              <a:spLocks/>
            </p:cNvSpPr>
            <p:nvPr/>
          </p:nvSpPr>
          <p:spPr bwMode="auto">
            <a:xfrm rot="2007898">
              <a:off x="485863" y="4266582"/>
              <a:ext cx="967601" cy="75398"/>
            </a:xfrm>
            <a:custGeom>
              <a:avLst/>
              <a:gdLst>
                <a:gd name="T0" fmla="*/ 307 w 308"/>
                <a:gd name="T1" fmla="*/ 0 h 24"/>
                <a:gd name="T2" fmla="*/ 0 w 308"/>
                <a:gd name="T3" fmla="*/ 10 h 24"/>
                <a:gd name="T4" fmla="*/ 0 w 308"/>
                <a:gd name="T5" fmla="*/ 24 h 24"/>
                <a:gd name="T6" fmla="*/ 308 w 308"/>
                <a:gd name="T7" fmla="*/ 14 h 24"/>
                <a:gd name="T8" fmla="*/ 307 w 308"/>
                <a:gd name="T9" fmla="*/ 4 h 24"/>
                <a:gd name="T10" fmla="*/ 307 w 308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8" h="24">
                  <a:moveTo>
                    <a:pt x="307" y="0"/>
                  </a:moveTo>
                  <a:lnTo>
                    <a:pt x="0" y="10"/>
                  </a:lnTo>
                  <a:lnTo>
                    <a:pt x="0" y="24"/>
                  </a:lnTo>
                  <a:lnTo>
                    <a:pt x="308" y="14"/>
                  </a:lnTo>
                  <a:lnTo>
                    <a:pt x="307" y="4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35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99"/>
            <p:cNvSpPr>
              <a:spLocks/>
            </p:cNvSpPr>
            <p:nvPr/>
          </p:nvSpPr>
          <p:spPr bwMode="auto">
            <a:xfrm rot="2007898">
              <a:off x="485863" y="4266582"/>
              <a:ext cx="967601" cy="75398"/>
            </a:xfrm>
            <a:custGeom>
              <a:avLst/>
              <a:gdLst>
                <a:gd name="T0" fmla="*/ 307 w 308"/>
                <a:gd name="T1" fmla="*/ 0 h 24"/>
                <a:gd name="T2" fmla="*/ 0 w 308"/>
                <a:gd name="T3" fmla="*/ 10 h 24"/>
                <a:gd name="T4" fmla="*/ 0 w 308"/>
                <a:gd name="T5" fmla="*/ 24 h 24"/>
                <a:gd name="T6" fmla="*/ 308 w 308"/>
                <a:gd name="T7" fmla="*/ 14 h 24"/>
                <a:gd name="T8" fmla="*/ 307 w 308"/>
                <a:gd name="T9" fmla="*/ 4 h 24"/>
                <a:gd name="T10" fmla="*/ 307 w 308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8" h="24">
                  <a:moveTo>
                    <a:pt x="307" y="0"/>
                  </a:moveTo>
                  <a:lnTo>
                    <a:pt x="0" y="10"/>
                  </a:lnTo>
                  <a:lnTo>
                    <a:pt x="0" y="24"/>
                  </a:lnTo>
                  <a:lnTo>
                    <a:pt x="308" y="14"/>
                  </a:lnTo>
                  <a:lnTo>
                    <a:pt x="307" y="4"/>
                  </a:lnTo>
                  <a:lnTo>
                    <a:pt x="30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100"/>
            <p:cNvSpPr>
              <a:spLocks/>
            </p:cNvSpPr>
            <p:nvPr/>
          </p:nvSpPr>
          <p:spPr bwMode="auto">
            <a:xfrm rot="2007898">
              <a:off x="508424" y="4013888"/>
              <a:ext cx="53407" cy="43982"/>
            </a:xfrm>
            <a:custGeom>
              <a:avLst/>
              <a:gdLst>
                <a:gd name="T0" fmla="*/ 17 w 17"/>
                <a:gd name="T1" fmla="*/ 0 h 14"/>
                <a:gd name="T2" fmla="*/ 0 w 17"/>
                <a:gd name="T3" fmla="*/ 1 h 14"/>
                <a:gd name="T4" fmla="*/ 0 w 17"/>
                <a:gd name="T5" fmla="*/ 14 h 14"/>
                <a:gd name="T6" fmla="*/ 17 w 17"/>
                <a:gd name="T7" fmla="*/ 14 h 14"/>
                <a:gd name="T8" fmla="*/ 17 w 17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17" y="0"/>
                  </a:moveTo>
                  <a:lnTo>
                    <a:pt x="0" y="1"/>
                  </a:lnTo>
                  <a:lnTo>
                    <a:pt x="0" y="14"/>
                  </a:lnTo>
                  <a:lnTo>
                    <a:pt x="17" y="1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3D4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101"/>
            <p:cNvSpPr>
              <a:spLocks/>
            </p:cNvSpPr>
            <p:nvPr/>
          </p:nvSpPr>
          <p:spPr bwMode="auto">
            <a:xfrm rot="2007898">
              <a:off x="508424" y="4013888"/>
              <a:ext cx="53407" cy="43982"/>
            </a:xfrm>
            <a:custGeom>
              <a:avLst/>
              <a:gdLst>
                <a:gd name="T0" fmla="*/ 17 w 17"/>
                <a:gd name="T1" fmla="*/ 0 h 14"/>
                <a:gd name="T2" fmla="*/ 0 w 17"/>
                <a:gd name="T3" fmla="*/ 1 h 14"/>
                <a:gd name="T4" fmla="*/ 0 w 17"/>
                <a:gd name="T5" fmla="*/ 14 h 14"/>
                <a:gd name="T6" fmla="*/ 17 w 17"/>
                <a:gd name="T7" fmla="*/ 14 h 14"/>
                <a:gd name="T8" fmla="*/ 17 w 17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17" y="0"/>
                  </a:moveTo>
                  <a:lnTo>
                    <a:pt x="0" y="1"/>
                  </a:lnTo>
                  <a:lnTo>
                    <a:pt x="0" y="14"/>
                  </a:lnTo>
                  <a:lnTo>
                    <a:pt x="17" y="14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102"/>
            <p:cNvSpPr>
              <a:spLocks/>
            </p:cNvSpPr>
            <p:nvPr/>
          </p:nvSpPr>
          <p:spPr bwMode="auto">
            <a:xfrm rot="2007898">
              <a:off x="532780" y="3878569"/>
              <a:ext cx="1043000" cy="458669"/>
            </a:xfrm>
            <a:custGeom>
              <a:avLst/>
              <a:gdLst>
                <a:gd name="T0" fmla="*/ 5 w 332"/>
                <a:gd name="T1" fmla="*/ 146 h 146"/>
                <a:gd name="T2" fmla="*/ 332 w 332"/>
                <a:gd name="T3" fmla="*/ 135 h 146"/>
                <a:gd name="T4" fmla="*/ 328 w 332"/>
                <a:gd name="T5" fmla="*/ 0 h 146"/>
                <a:gd name="T6" fmla="*/ 0 w 332"/>
                <a:gd name="T7" fmla="*/ 11 h 146"/>
                <a:gd name="T8" fmla="*/ 5 w 332"/>
                <a:gd name="T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146">
                  <a:moveTo>
                    <a:pt x="5" y="146"/>
                  </a:moveTo>
                  <a:lnTo>
                    <a:pt x="332" y="135"/>
                  </a:lnTo>
                  <a:lnTo>
                    <a:pt x="328" y="0"/>
                  </a:lnTo>
                  <a:lnTo>
                    <a:pt x="0" y="11"/>
                  </a:lnTo>
                  <a:lnTo>
                    <a:pt x="5" y="146"/>
                  </a:lnTo>
                  <a:close/>
                </a:path>
              </a:pathLst>
            </a:custGeom>
            <a:solidFill>
              <a:srgbClr val="84BC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103"/>
            <p:cNvSpPr>
              <a:spLocks/>
            </p:cNvSpPr>
            <p:nvPr/>
          </p:nvSpPr>
          <p:spPr bwMode="auto">
            <a:xfrm rot="2007898">
              <a:off x="604407" y="3640317"/>
              <a:ext cx="84823" cy="430394"/>
            </a:xfrm>
            <a:custGeom>
              <a:avLst/>
              <a:gdLst>
                <a:gd name="T0" fmla="*/ 5 w 27"/>
                <a:gd name="T1" fmla="*/ 137 h 137"/>
                <a:gd name="T2" fmla="*/ 27 w 27"/>
                <a:gd name="T3" fmla="*/ 135 h 137"/>
                <a:gd name="T4" fmla="*/ 23 w 27"/>
                <a:gd name="T5" fmla="*/ 0 h 137"/>
                <a:gd name="T6" fmla="*/ 0 w 27"/>
                <a:gd name="T7" fmla="*/ 2 h 137"/>
                <a:gd name="T8" fmla="*/ 5 w 27"/>
                <a:gd name="T9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37">
                  <a:moveTo>
                    <a:pt x="5" y="137"/>
                  </a:moveTo>
                  <a:lnTo>
                    <a:pt x="27" y="135"/>
                  </a:lnTo>
                  <a:lnTo>
                    <a:pt x="23" y="0"/>
                  </a:lnTo>
                  <a:lnTo>
                    <a:pt x="0" y="2"/>
                  </a:lnTo>
                  <a:lnTo>
                    <a:pt x="5" y="137"/>
                  </a:lnTo>
                  <a:close/>
                </a:path>
              </a:pathLst>
            </a:custGeom>
            <a:solidFill>
              <a:srgbClr val="AFC9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104"/>
            <p:cNvSpPr>
              <a:spLocks/>
            </p:cNvSpPr>
            <p:nvPr/>
          </p:nvSpPr>
          <p:spPr bwMode="auto">
            <a:xfrm rot="2007898">
              <a:off x="1121444" y="3666464"/>
              <a:ext cx="103673" cy="1360299"/>
            </a:xfrm>
            <a:custGeom>
              <a:avLst/>
              <a:gdLst>
                <a:gd name="T0" fmla="*/ 15 w 33"/>
                <a:gd name="T1" fmla="*/ 433 h 433"/>
                <a:gd name="T2" fmla="*/ 33 w 33"/>
                <a:gd name="T3" fmla="*/ 432 h 433"/>
                <a:gd name="T4" fmla="*/ 19 w 33"/>
                <a:gd name="T5" fmla="*/ 0 h 433"/>
                <a:gd name="T6" fmla="*/ 0 w 33"/>
                <a:gd name="T7" fmla="*/ 0 h 433"/>
                <a:gd name="T8" fmla="*/ 15 w 33"/>
                <a:gd name="T9" fmla="*/ 433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33">
                  <a:moveTo>
                    <a:pt x="15" y="433"/>
                  </a:moveTo>
                  <a:lnTo>
                    <a:pt x="33" y="432"/>
                  </a:lnTo>
                  <a:lnTo>
                    <a:pt x="19" y="0"/>
                  </a:lnTo>
                  <a:lnTo>
                    <a:pt x="0" y="0"/>
                  </a:lnTo>
                  <a:lnTo>
                    <a:pt x="15" y="433"/>
                  </a:lnTo>
                  <a:close/>
                </a:path>
              </a:pathLst>
            </a:custGeom>
            <a:solidFill>
              <a:srgbClr val="BF37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grpSp>
          <p:nvGrpSpPr>
            <p:cNvPr id="34" name="组 32"/>
            <p:cNvGrpSpPr/>
            <p:nvPr/>
          </p:nvGrpSpPr>
          <p:grpSpPr>
            <a:xfrm>
              <a:off x="1117435" y="4632120"/>
              <a:ext cx="357389" cy="432089"/>
              <a:chOff x="559780" y="4894787"/>
              <a:chExt cx="357389" cy="432089"/>
            </a:xfrm>
          </p:grpSpPr>
          <p:sp>
            <p:nvSpPr>
              <p:cNvPr id="36" name="Freeform 74"/>
              <p:cNvSpPr>
                <a:spLocks noEditPoints="1"/>
              </p:cNvSpPr>
              <p:nvPr/>
            </p:nvSpPr>
            <p:spPr bwMode="auto">
              <a:xfrm rot="2007898">
                <a:off x="577881" y="5081834"/>
                <a:ext cx="339288" cy="245042"/>
              </a:xfrm>
              <a:custGeom>
                <a:avLst/>
                <a:gdLst>
                  <a:gd name="T0" fmla="*/ 17 w 108"/>
                  <a:gd name="T1" fmla="*/ 27 h 78"/>
                  <a:gd name="T2" fmla="*/ 21 w 108"/>
                  <a:gd name="T3" fmla="*/ 37 h 78"/>
                  <a:gd name="T4" fmla="*/ 79 w 108"/>
                  <a:gd name="T5" fmla="*/ 65 h 78"/>
                  <a:gd name="T6" fmla="*/ 83 w 108"/>
                  <a:gd name="T7" fmla="*/ 65 h 78"/>
                  <a:gd name="T8" fmla="*/ 82 w 108"/>
                  <a:gd name="T9" fmla="*/ 61 h 78"/>
                  <a:gd name="T10" fmla="*/ 25 w 108"/>
                  <a:gd name="T11" fmla="*/ 34 h 78"/>
                  <a:gd name="T12" fmla="*/ 23 w 108"/>
                  <a:gd name="T13" fmla="*/ 27 h 78"/>
                  <a:gd name="T14" fmla="*/ 71 w 108"/>
                  <a:gd name="T15" fmla="*/ 20 h 78"/>
                  <a:gd name="T16" fmla="*/ 73 w 108"/>
                  <a:gd name="T17" fmla="*/ 26 h 78"/>
                  <a:gd name="T18" fmla="*/ 73 w 108"/>
                  <a:gd name="T19" fmla="*/ 26 h 78"/>
                  <a:gd name="T20" fmla="*/ 75 w 108"/>
                  <a:gd name="T21" fmla="*/ 23 h 78"/>
                  <a:gd name="T22" fmla="*/ 25 w 108"/>
                  <a:gd name="T23" fmla="*/ 15 h 78"/>
                  <a:gd name="T24" fmla="*/ 27 w 108"/>
                  <a:gd name="T25" fmla="*/ 20 h 78"/>
                  <a:gd name="T26" fmla="*/ 29 w 108"/>
                  <a:gd name="T27" fmla="*/ 19 h 78"/>
                  <a:gd name="T28" fmla="*/ 33 w 108"/>
                  <a:gd name="T29" fmla="*/ 18 h 78"/>
                  <a:gd name="T30" fmla="*/ 2 w 108"/>
                  <a:gd name="T31" fmla="*/ 14 h 78"/>
                  <a:gd name="T32" fmla="*/ 1 w 108"/>
                  <a:gd name="T33" fmla="*/ 27 h 78"/>
                  <a:gd name="T34" fmla="*/ 4 w 108"/>
                  <a:gd name="T35" fmla="*/ 37 h 78"/>
                  <a:gd name="T36" fmla="*/ 15 w 108"/>
                  <a:gd name="T37" fmla="*/ 46 h 78"/>
                  <a:gd name="T38" fmla="*/ 83 w 108"/>
                  <a:gd name="T39" fmla="*/ 77 h 78"/>
                  <a:gd name="T40" fmla="*/ 87 w 108"/>
                  <a:gd name="T41" fmla="*/ 78 h 78"/>
                  <a:gd name="T42" fmla="*/ 102 w 108"/>
                  <a:gd name="T43" fmla="*/ 72 h 78"/>
                  <a:gd name="T44" fmla="*/ 106 w 108"/>
                  <a:gd name="T45" fmla="*/ 64 h 78"/>
                  <a:gd name="T46" fmla="*/ 102 w 108"/>
                  <a:gd name="T47" fmla="*/ 46 h 78"/>
                  <a:gd name="T48" fmla="*/ 69 w 108"/>
                  <a:gd name="T49" fmla="*/ 29 h 78"/>
                  <a:gd name="T50" fmla="*/ 94 w 108"/>
                  <a:gd name="T51" fmla="*/ 46 h 78"/>
                  <a:gd name="T52" fmla="*/ 102 w 108"/>
                  <a:gd name="T53" fmla="*/ 60 h 78"/>
                  <a:gd name="T54" fmla="*/ 98 w 108"/>
                  <a:gd name="T55" fmla="*/ 69 h 78"/>
                  <a:gd name="T56" fmla="*/ 87 w 108"/>
                  <a:gd name="T57" fmla="*/ 73 h 78"/>
                  <a:gd name="T58" fmla="*/ 17 w 108"/>
                  <a:gd name="T59" fmla="*/ 41 h 78"/>
                  <a:gd name="T60" fmla="*/ 6 w 108"/>
                  <a:gd name="T61" fmla="*/ 30 h 78"/>
                  <a:gd name="T62" fmla="*/ 6 w 108"/>
                  <a:gd name="T63" fmla="*/ 16 h 78"/>
                  <a:gd name="T64" fmla="*/ 47 w 108"/>
                  <a:gd name="T65" fmla="*/ 19 h 78"/>
                  <a:gd name="T66" fmla="*/ 48 w 108"/>
                  <a:gd name="T67" fmla="*/ 22 h 78"/>
                  <a:gd name="T68" fmla="*/ 59 w 108"/>
                  <a:gd name="T69" fmla="*/ 30 h 78"/>
                  <a:gd name="T70" fmla="*/ 39 w 108"/>
                  <a:gd name="T71" fmla="*/ 15 h 78"/>
                  <a:gd name="T72" fmla="*/ 8 w 108"/>
                  <a:gd name="T73" fmla="*/ 7 h 78"/>
                  <a:gd name="T74" fmla="*/ 9 w 108"/>
                  <a:gd name="T75" fmla="*/ 12 h 78"/>
                  <a:gd name="T76" fmla="*/ 8 w 108"/>
                  <a:gd name="T77" fmla="*/ 7 h 78"/>
                  <a:gd name="T78" fmla="*/ 17 w 108"/>
                  <a:gd name="T79" fmla="*/ 2 h 78"/>
                  <a:gd name="T80" fmla="*/ 19 w 108"/>
                  <a:gd name="T81" fmla="*/ 6 h 78"/>
                  <a:gd name="T82" fmla="*/ 25 w 108"/>
                  <a:gd name="T83" fmla="*/ 6 h 78"/>
                  <a:gd name="T84" fmla="*/ 66 w 108"/>
                  <a:gd name="T85" fmla="*/ 22 h 78"/>
                  <a:gd name="T86" fmla="*/ 36 w 108"/>
                  <a:gd name="T87" fmla="*/ 3 h 78"/>
                  <a:gd name="T88" fmla="*/ 24 w 108"/>
                  <a:gd name="T8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8" h="78">
                    <a:moveTo>
                      <a:pt x="19" y="22"/>
                    </a:moveTo>
                    <a:lnTo>
                      <a:pt x="19" y="22"/>
                    </a:lnTo>
                    <a:lnTo>
                      <a:pt x="17" y="27"/>
                    </a:lnTo>
                    <a:lnTo>
                      <a:pt x="19" y="33"/>
                    </a:lnTo>
                    <a:lnTo>
                      <a:pt x="19" y="33"/>
                    </a:lnTo>
                    <a:lnTo>
                      <a:pt x="21" y="37"/>
                    </a:lnTo>
                    <a:lnTo>
                      <a:pt x="27" y="41"/>
                    </a:lnTo>
                    <a:lnTo>
                      <a:pt x="79" y="65"/>
                    </a:lnTo>
                    <a:lnTo>
                      <a:pt x="79" y="65"/>
                    </a:lnTo>
                    <a:lnTo>
                      <a:pt x="81" y="66"/>
                    </a:lnTo>
                    <a:lnTo>
                      <a:pt x="81" y="66"/>
                    </a:lnTo>
                    <a:lnTo>
                      <a:pt x="83" y="65"/>
                    </a:lnTo>
                    <a:lnTo>
                      <a:pt x="83" y="65"/>
                    </a:lnTo>
                    <a:lnTo>
                      <a:pt x="83" y="62"/>
                    </a:lnTo>
                    <a:lnTo>
                      <a:pt x="82" y="61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5" y="34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3" y="27"/>
                    </a:lnTo>
                    <a:lnTo>
                      <a:pt x="24" y="24"/>
                    </a:lnTo>
                    <a:lnTo>
                      <a:pt x="19" y="22"/>
                    </a:lnTo>
                    <a:close/>
                    <a:moveTo>
                      <a:pt x="71" y="20"/>
                    </a:moveTo>
                    <a:lnTo>
                      <a:pt x="71" y="20"/>
                    </a:lnTo>
                    <a:lnTo>
                      <a:pt x="70" y="24"/>
                    </a:lnTo>
                    <a:lnTo>
                      <a:pt x="73" y="26"/>
                    </a:lnTo>
                    <a:lnTo>
                      <a:pt x="73" y="26"/>
                    </a:lnTo>
                    <a:lnTo>
                      <a:pt x="73" y="26"/>
                    </a:lnTo>
                    <a:lnTo>
                      <a:pt x="73" y="26"/>
                    </a:lnTo>
                    <a:lnTo>
                      <a:pt x="75" y="24"/>
                    </a:lnTo>
                    <a:lnTo>
                      <a:pt x="75" y="24"/>
                    </a:lnTo>
                    <a:lnTo>
                      <a:pt x="75" y="23"/>
                    </a:lnTo>
                    <a:lnTo>
                      <a:pt x="74" y="20"/>
                    </a:lnTo>
                    <a:lnTo>
                      <a:pt x="71" y="20"/>
                    </a:lnTo>
                    <a:close/>
                    <a:moveTo>
                      <a:pt x="25" y="15"/>
                    </a:moveTo>
                    <a:lnTo>
                      <a:pt x="25" y="15"/>
                    </a:lnTo>
                    <a:lnTo>
                      <a:pt x="21" y="18"/>
                    </a:lnTo>
                    <a:lnTo>
                      <a:pt x="27" y="20"/>
                    </a:lnTo>
                    <a:lnTo>
                      <a:pt x="27" y="20"/>
                    </a:lnTo>
                    <a:lnTo>
                      <a:pt x="29" y="19"/>
                    </a:lnTo>
                    <a:lnTo>
                      <a:pt x="29" y="19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33" y="18"/>
                    </a:lnTo>
                    <a:lnTo>
                      <a:pt x="25" y="15"/>
                    </a:lnTo>
                    <a:close/>
                    <a:moveTo>
                      <a:pt x="2" y="14"/>
                    </a:moveTo>
                    <a:lnTo>
                      <a:pt x="2" y="14"/>
                    </a:lnTo>
                    <a:lnTo>
                      <a:pt x="1" y="19"/>
                    </a:lnTo>
                    <a:lnTo>
                      <a:pt x="0" y="23"/>
                    </a:lnTo>
                    <a:lnTo>
                      <a:pt x="1" y="27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4" y="37"/>
                    </a:lnTo>
                    <a:lnTo>
                      <a:pt x="6" y="39"/>
                    </a:lnTo>
                    <a:lnTo>
                      <a:pt x="10" y="43"/>
                    </a:lnTo>
                    <a:lnTo>
                      <a:pt x="15" y="46"/>
                    </a:lnTo>
                    <a:lnTo>
                      <a:pt x="79" y="76"/>
                    </a:lnTo>
                    <a:lnTo>
                      <a:pt x="79" y="76"/>
                    </a:lnTo>
                    <a:lnTo>
                      <a:pt x="83" y="77"/>
                    </a:lnTo>
                    <a:lnTo>
                      <a:pt x="83" y="77"/>
                    </a:lnTo>
                    <a:lnTo>
                      <a:pt x="87" y="78"/>
                    </a:lnTo>
                    <a:lnTo>
                      <a:pt x="87" y="78"/>
                    </a:lnTo>
                    <a:lnTo>
                      <a:pt x="93" y="77"/>
                    </a:lnTo>
                    <a:lnTo>
                      <a:pt x="98" y="76"/>
                    </a:lnTo>
                    <a:lnTo>
                      <a:pt x="102" y="72"/>
                    </a:lnTo>
                    <a:lnTo>
                      <a:pt x="105" y="68"/>
                    </a:lnTo>
                    <a:lnTo>
                      <a:pt x="105" y="68"/>
                    </a:lnTo>
                    <a:lnTo>
                      <a:pt x="106" y="64"/>
                    </a:lnTo>
                    <a:lnTo>
                      <a:pt x="108" y="60"/>
                    </a:lnTo>
                    <a:lnTo>
                      <a:pt x="106" y="53"/>
                    </a:lnTo>
                    <a:lnTo>
                      <a:pt x="102" y="46"/>
                    </a:lnTo>
                    <a:lnTo>
                      <a:pt x="96" y="42"/>
                    </a:lnTo>
                    <a:lnTo>
                      <a:pt x="69" y="29"/>
                    </a:lnTo>
                    <a:lnTo>
                      <a:pt x="69" y="29"/>
                    </a:lnTo>
                    <a:lnTo>
                      <a:pt x="64" y="33"/>
                    </a:lnTo>
                    <a:lnTo>
                      <a:pt x="94" y="46"/>
                    </a:lnTo>
                    <a:lnTo>
                      <a:pt x="94" y="46"/>
                    </a:lnTo>
                    <a:lnTo>
                      <a:pt x="98" y="50"/>
                    </a:lnTo>
                    <a:lnTo>
                      <a:pt x="101" y="54"/>
                    </a:lnTo>
                    <a:lnTo>
                      <a:pt x="102" y="60"/>
                    </a:lnTo>
                    <a:lnTo>
                      <a:pt x="101" y="65"/>
                    </a:lnTo>
                    <a:lnTo>
                      <a:pt x="101" y="65"/>
                    </a:lnTo>
                    <a:lnTo>
                      <a:pt x="98" y="69"/>
                    </a:lnTo>
                    <a:lnTo>
                      <a:pt x="96" y="70"/>
                    </a:lnTo>
                    <a:lnTo>
                      <a:pt x="91" y="73"/>
                    </a:lnTo>
                    <a:lnTo>
                      <a:pt x="87" y="73"/>
                    </a:lnTo>
                    <a:lnTo>
                      <a:pt x="87" y="73"/>
                    </a:lnTo>
                    <a:lnTo>
                      <a:pt x="81" y="72"/>
                    </a:lnTo>
                    <a:lnTo>
                      <a:pt x="17" y="41"/>
                    </a:lnTo>
                    <a:lnTo>
                      <a:pt x="17" y="41"/>
                    </a:lnTo>
                    <a:lnTo>
                      <a:pt x="10" y="37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5" y="23"/>
                    </a:lnTo>
                    <a:lnTo>
                      <a:pt x="6" y="16"/>
                    </a:lnTo>
                    <a:lnTo>
                      <a:pt x="2" y="14"/>
                    </a:lnTo>
                    <a:close/>
                    <a:moveTo>
                      <a:pt x="35" y="14"/>
                    </a:moveTo>
                    <a:lnTo>
                      <a:pt x="47" y="19"/>
                    </a:lnTo>
                    <a:lnTo>
                      <a:pt x="47" y="19"/>
                    </a:lnTo>
                    <a:lnTo>
                      <a:pt x="48" y="20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47" y="23"/>
                    </a:lnTo>
                    <a:lnTo>
                      <a:pt x="59" y="30"/>
                    </a:lnTo>
                    <a:lnTo>
                      <a:pt x="59" y="30"/>
                    </a:lnTo>
                    <a:lnTo>
                      <a:pt x="63" y="26"/>
                    </a:lnTo>
                    <a:lnTo>
                      <a:pt x="39" y="15"/>
                    </a:lnTo>
                    <a:lnTo>
                      <a:pt x="39" y="15"/>
                    </a:lnTo>
                    <a:lnTo>
                      <a:pt x="35" y="14"/>
                    </a:lnTo>
                    <a:close/>
                    <a:moveTo>
                      <a:pt x="8" y="7"/>
                    </a:moveTo>
                    <a:lnTo>
                      <a:pt x="8" y="7"/>
                    </a:lnTo>
                    <a:lnTo>
                      <a:pt x="5" y="10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13" y="8"/>
                    </a:lnTo>
                    <a:lnTo>
                      <a:pt x="8" y="7"/>
                    </a:lnTo>
                    <a:close/>
                    <a:moveTo>
                      <a:pt x="24" y="0"/>
                    </a:moveTo>
                    <a:lnTo>
                      <a:pt x="24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3" y="3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25" y="6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3" y="7"/>
                    </a:lnTo>
                    <a:lnTo>
                      <a:pt x="66" y="22"/>
                    </a:lnTo>
                    <a:lnTo>
                      <a:pt x="66" y="22"/>
                    </a:lnTo>
                    <a:lnTo>
                      <a:pt x="67" y="18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1" y="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87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241"/>
                <a:endParaRPr lang="zh-CN" altLang="en-US" sz="24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Freeform 82"/>
              <p:cNvSpPr>
                <a:spLocks/>
              </p:cNvSpPr>
              <p:nvPr/>
            </p:nvSpPr>
            <p:spPr bwMode="auto">
              <a:xfrm rot="2007898">
                <a:off x="559780" y="4911392"/>
                <a:ext cx="339288" cy="241901"/>
              </a:xfrm>
              <a:custGeom>
                <a:avLst/>
                <a:gdLst>
                  <a:gd name="T0" fmla="*/ 16 w 108"/>
                  <a:gd name="T1" fmla="*/ 2 h 77"/>
                  <a:gd name="T2" fmla="*/ 25 w 108"/>
                  <a:gd name="T3" fmla="*/ 0 h 77"/>
                  <a:gd name="T4" fmla="*/ 35 w 108"/>
                  <a:gd name="T5" fmla="*/ 3 h 77"/>
                  <a:gd name="T6" fmla="*/ 74 w 108"/>
                  <a:gd name="T7" fmla="*/ 21 h 77"/>
                  <a:gd name="T8" fmla="*/ 75 w 108"/>
                  <a:gd name="T9" fmla="*/ 25 h 77"/>
                  <a:gd name="T10" fmla="*/ 74 w 108"/>
                  <a:gd name="T11" fmla="*/ 26 h 77"/>
                  <a:gd name="T12" fmla="*/ 33 w 108"/>
                  <a:gd name="T13" fmla="*/ 7 h 77"/>
                  <a:gd name="T14" fmla="*/ 25 w 108"/>
                  <a:gd name="T15" fmla="*/ 6 h 77"/>
                  <a:gd name="T16" fmla="*/ 18 w 108"/>
                  <a:gd name="T17" fmla="*/ 6 h 77"/>
                  <a:gd name="T18" fmla="*/ 6 w 108"/>
                  <a:gd name="T19" fmla="*/ 15 h 77"/>
                  <a:gd name="T20" fmla="*/ 5 w 108"/>
                  <a:gd name="T21" fmla="*/ 23 h 77"/>
                  <a:gd name="T22" fmla="*/ 6 w 108"/>
                  <a:gd name="T23" fmla="*/ 30 h 77"/>
                  <a:gd name="T24" fmla="*/ 16 w 108"/>
                  <a:gd name="T25" fmla="*/ 41 h 77"/>
                  <a:gd name="T26" fmla="*/ 81 w 108"/>
                  <a:gd name="T27" fmla="*/ 72 h 77"/>
                  <a:gd name="T28" fmla="*/ 91 w 108"/>
                  <a:gd name="T29" fmla="*/ 72 h 77"/>
                  <a:gd name="T30" fmla="*/ 101 w 108"/>
                  <a:gd name="T31" fmla="*/ 65 h 77"/>
                  <a:gd name="T32" fmla="*/ 102 w 108"/>
                  <a:gd name="T33" fmla="*/ 60 h 77"/>
                  <a:gd name="T34" fmla="*/ 98 w 108"/>
                  <a:gd name="T35" fmla="*/ 49 h 77"/>
                  <a:gd name="T36" fmla="*/ 36 w 108"/>
                  <a:gd name="T37" fmla="*/ 19 h 77"/>
                  <a:gd name="T38" fmla="*/ 33 w 108"/>
                  <a:gd name="T39" fmla="*/ 18 h 77"/>
                  <a:gd name="T40" fmla="*/ 29 w 108"/>
                  <a:gd name="T41" fmla="*/ 18 h 77"/>
                  <a:gd name="T42" fmla="*/ 24 w 108"/>
                  <a:gd name="T43" fmla="*/ 23 h 77"/>
                  <a:gd name="T44" fmla="*/ 23 w 108"/>
                  <a:gd name="T45" fmla="*/ 27 h 77"/>
                  <a:gd name="T46" fmla="*/ 23 w 108"/>
                  <a:gd name="T47" fmla="*/ 30 h 77"/>
                  <a:gd name="T48" fmla="*/ 28 w 108"/>
                  <a:gd name="T49" fmla="*/ 35 h 77"/>
                  <a:gd name="T50" fmla="*/ 82 w 108"/>
                  <a:gd name="T51" fmla="*/ 61 h 77"/>
                  <a:gd name="T52" fmla="*/ 83 w 108"/>
                  <a:gd name="T53" fmla="*/ 64 h 77"/>
                  <a:gd name="T54" fmla="*/ 82 w 108"/>
                  <a:gd name="T55" fmla="*/ 65 h 77"/>
                  <a:gd name="T56" fmla="*/ 25 w 108"/>
                  <a:gd name="T57" fmla="*/ 41 h 77"/>
                  <a:gd name="T58" fmla="*/ 21 w 108"/>
                  <a:gd name="T59" fmla="*/ 37 h 77"/>
                  <a:gd name="T60" fmla="*/ 18 w 108"/>
                  <a:gd name="T61" fmla="*/ 31 h 77"/>
                  <a:gd name="T62" fmla="*/ 18 w 108"/>
                  <a:gd name="T63" fmla="*/ 21 h 77"/>
                  <a:gd name="T64" fmla="*/ 23 w 108"/>
                  <a:gd name="T65" fmla="*/ 17 h 77"/>
                  <a:gd name="T66" fmla="*/ 27 w 108"/>
                  <a:gd name="T67" fmla="*/ 14 h 77"/>
                  <a:gd name="T68" fmla="*/ 39 w 108"/>
                  <a:gd name="T69" fmla="*/ 15 h 77"/>
                  <a:gd name="T70" fmla="*/ 95 w 108"/>
                  <a:gd name="T71" fmla="*/ 42 h 77"/>
                  <a:gd name="T72" fmla="*/ 106 w 108"/>
                  <a:gd name="T73" fmla="*/ 53 h 77"/>
                  <a:gd name="T74" fmla="*/ 106 w 108"/>
                  <a:gd name="T75" fmla="*/ 64 h 77"/>
                  <a:gd name="T76" fmla="*/ 105 w 108"/>
                  <a:gd name="T77" fmla="*/ 68 h 77"/>
                  <a:gd name="T78" fmla="*/ 95 w 108"/>
                  <a:gd name="T79" fmla="*/ 76 h 77"/>
                  <a:gd name="T80" fmla="*/ 82 w 108"/>
                  <a:gd name="T81" fmla="*/ 77 h 77"/>
                  <a:gd name="T82" fmla="*/ 78 w 108"/>
                  <a:gd name="T83" fmla="*/ 76 h 77"/>
                  <a:gd name="T84" fmla="*/ 14 w 108"/>
                  <a:gd name="T85" fmla="*/ 45 h 77"/>
                  <a:gd name="T86" fmla="*/ 6 w 108"/>
                  <a:gd name="T87" fmla="*/ 39 h 77"/>
                  <a:gd name="T88" fmla="*/ 1 w 108"/>
                  <a:gd name="T89" fmla="*/ 31 h 77"/>
                  <a:gd name="T90" fmla="*/ 0 w 108"/>
                  <a:gd name="T91" fmla="*/ 27 h 77"/>
                  <a:gd name="T92" fmla="*/ 1 w 108"/>
                  <a:gd name="T93" fmla="*/ 18 h 77"/>
                  <a:gd name="T94" fmla="*/ 2 w 108"/>
                  <a:gd name="T95" fmla="*/ 14 h 77"/>
                  <a:gd name="T96" fmla="*/ 8 w 108"/>
                  <a:gd name="T97" fmla="*/ 6 h 77"/>
                  <a:gd name="T98" fmla="*/ 16 w 108"/>
                  <a:gd name="T99" fmla="*/ 2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8" h="77">
                    <a:moveTo>
                      <a:pt x="16" y="2"/>
                    </a:moveTo>
                    <a:lnTo>
                      <a:pt x="16" y="2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31" y="2"/>
                    </a:lnTo>
                    <a:lnTo>
                      <a:pt x="35" y="3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5" y="22"/>
                    </a:lnTo>
                    <a:lnTo>
                      <a:pt x="75" y="25"/>
                    </a:lnTo>
                    <a:lnTo>
                      <a:pt x="75" y="25"/>
                    </a:lnTo>
                    <a:lnTo>
                      <a:pt x="74" y="26"/>
                    </a:lnTo>
                    <a:lnTo>
                      <a:pt x="71" y="25"/>
                    </a:lnTo>
                    <a:lnTo>
                      <a:pt x="33" y="7"/>
                    </a:lnTo>
                    <a:lnTo>
                      <a:pt x="33" y="7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5" y="23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10" y="37"/>
                    </a:lnTo>
                    <a:lnTo>
                      <a:pt x="16" y="41"/>
                    </a:lnTo>
                    <a:lnTo>
                      <a:pt x="81" y="72"/>
                    </a:lnTo>
                    <a:lnTo>
                      <a:pt x="81" y="72"/>
                    </a:lnTo>
                    <a:lnTo>
                      <a:pt x="86" y="73"/>
                    </a:lnTo>
                    <a:lnTo>
                      <a:pt x="91" y="72"/>
                    </a:lnTo>
                    <a:lnTo>
                      <a:pt x="97" y="69"/>
                    </a:lnTo>
                    <a:lnTo>
                      <a:pt x="101" y="65"/>
                    </a:lnTo>
                    <a:lnTo>
                      <a:pt x="101" y="65"/>
                    </a:lnTo>
                    <a:lnTo>
                      <a:pt x="102" y="60"/>
                    </a:lnTo>
                    <a:lnTo>
                      <a:pt x="101" y="54"/>
                    </a:lnTo>
                    <a:lnTo>
                      <a:pt x="98" y="49"/>
                    </a:lnTo>
                    <a:lnTo>
                      <a:pt x="93" y="46"/>
                    </a:lnTo>
                    <a:lnTo>
                      <a:pt x="36" y="19"/>
                    </a:lnTo>
                    <a:lnTo>
                      <a:pt x="36" y="19"/>
                    </a:lnTo>
                    <a:lnTo>
                      <a:pt x="33" y="18"/>
                    </a:lnTo>
                    <a:lnTo>
                      <a:pt x="29" y="18"/>
                    </a:lnTo>
                    <a:lnTo>
                      <a:pt x="29" y="18"/>
                    </a:lnTo>
                    <a:lnTo>
                      <a:pt x="25" y="21"/>
                    </a:lnTo>
                    <a:lnTo>
                      <a:pt x="24" y="23"/>
                    </a:lnTo>
                    <a:lnTo>
                      <a:pt x="24" y="23"/>
                    </a:lnTo>
                    <a:lnTo>
                      <a:pt x="23" y="27"/>
                    </a:lnTo>
                    <a:lnTo>
                      <a:pt x="23" y="30"/>
                    </a:lnTo>
                    <a:lnTo>
                      <a:pt x="23" y="30"/>
                    </a:lnTo>
                    <a:lnTo>
                      <a:pt x="25" y="34"/>
                    </a:lnTo>
                    <a:lnTo>
                      <a:pt x="28" y="35"/>
                    </a:lnTo>
                    <a:lnTo>
                      <a:pt x="82" y="61"/>
                    </a:lnTo>
                    <a:lnTo>
                      <a:pt x="82" y="61"/>
                    </a:lnTo>
                    <a:lnTo>
                      <a:pt x="83" y="62"/>
                    </a:lnTo>
                    <a:lnTo>
                      <a:pt x="83" y="64"/>
                    </a:lnTo>
                    <a:lnTo>
                      <a:pt x="83" y="64"/>
                    </a:lnTo>
                    <a:lnTo>
                      <a:pt x="82" y="65"/>
                    </a:lnTo>
                    <a:lnTo>
                      <a:pt x="79" y="65"/>
                    </a:lnTo>
                    <a:lnTo>
                      <a:pt x="25" y="41"/>
                    </a:lnTo>
                    <a:lnTo>
                      <a:pt x="25" y="41"/>
                    </a:lnTo>
                    <a:lnTo>
                      <a:pt x="21" y="37"/>
                    </a:lnTo>
                    <a:lnTo>
                      <a:pt x="18" y="31"/>
                    </a:lnTo>
                    <a:lnTo>
                      <a:pt x="18" y="31"/>
                    </a:lnTo>
                    <a:lnTo>
                      <a:pt x="17" y="26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23" y="17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33" y="14"/>
                    </a:lnTo>
                    <a:lnTo>
                      <a:pt x="39" y="15"/>
                    </a:lnTo>
                    <a:lnTo>
                      <a:pt x="95" y="42"/>
                    </a:lnTo>
                    <a:lnTo>
                      <a:pt x="95" y="42"/>
                    </a:lnTo>
                    <a:lnTo>
                      <a:pt x="102" y="46"/>
                    </a:lnTo>
                    <a:lnTo>
                      <a:pt x="106" y="53"/>
                    </a:lnTo>
                    <a:lnTo>
                      <a:pt x="108" y="60"/>
                    </a:lnTo>
                    <a:lnTo>
                      <a:pt x="106" y="64"/>
                    </a:lnTo>
                    <a:lnTo>
                      <a:pt x="105" y="68"/>
                    </a:lnTo>
                    <a:lnTo>
                      <a:pt x="105" y="68"/>
                    </a:lnTo>
                    <a:lnTo>
                      <a:pt x="101" y="72"/>
                    </a:lnTo>
                    <a:lnTo>
                      <a:pt x="95" y="76"/>
                    </a:lnTo>
                    <a:lnTo>
                      <a:pt x="89" y="77"/>
                    </a:lnTo>
                    <a:lnTo>
                      <a:pt x="82" y="77"/>
                    </a:lnTo>
                    <a:lnTo>
                      <a:pt x="82" y="77"/>
                    </a:lnTo>
                    <a:lnTo>
                      <a:pt x="78" y="76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10" y="42"/>
                    </a:lnTo>
                    <a:lnTo>
                      <a:pt x="6" y="39"/>
                    </a:lnTo>
                    <a:lnTo>
                      <a:pt x="4" y="35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0" y="27"/>
                    </a:lnTo>
                    <a:lnTo>
                      <a:pt x="0" y="22"/>
                    </a:lnTo>
                    <a:lnTo>
                      <a:pt x="1" y="18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5" y="10"/>
                    </a:lnTo>
                    <a:lnTo>
                      <a:pt x="8" y="6"/>
                    </a:lnTo>
                    <a:lnTo>
                      <a:pt x="12" y="3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A3F3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241"/>
                <a:endParaRPr lang="zh-CN" altLang="en-US" sz="24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Freeform 83"/>
              <p:cNvSpPr>
                <a:spLocks/>
              </p:cNvSpPr>
              <p:nvPr/>
            </p:nvSpPr>
            <p:spPr bwMode="auto">
              <a:xfrm rot="2007898">
                <a:off x="559780" y="4911392"/>
                <a:ext cx="339288" cy="241901"/>
              </a:xfrm>
              <a:custGeom>
                <a:avLst/>
                <a:gdLst>
                  <a:gd name="T0" fmla="*/ 16 w 108"/>
                  <a:gd name="T1" fmla="*/ 2 h 77"/>
                  <a:gd name="T2" fmla="*/ 25 w 108"/>
                  <a:gd name="T3" fmla="*/ 0 h 77"/>
                  <a:gd name="T4" fmla="*/ 35 w 108"/>
                  <a:gd name="T5" fmla="*/ 3 h 77"/>
                  <a:gd name="T6" fmla="*/ 74 w 108"/>
                  <a:gd name="T7" fmla="*/ 21 h 77"/>
                  <a:gd name="T8" fmla="*/ 75 w 108"/>
                  <a:gd name="T9" fmla="*/ 25 h 77"/>
                  <a:gd name="T10" fmla="*/ 74 w 108"/>
                  <a:gd name="T11" fmla="*/ 26 h 77"/>
                  <a:gd name="T12" fmla="*/ 33 w 108"/>
                  <a:gd name="T13" fmla="*/ 7 h 77"/>
                  <a:gd name="T14" fmla="*/ 25 w 108"/>
                  <a:gd name="T15" fmla="*/ 6 h 77"/>
                  <a:gd name="T16" fmla="*/ 18 w 108"/>
                  <a:gd name="T17" fmla="*/ 6 h 77"/>
                  <a:gd name="T18" fmla="*/ 6 w 108"/>
                  <a:gd name="T19" fmla="*/ 15 h 77"/>
                  <a:gd name="T20" fmla="*/ 5 w 108"/>
                  <a:gd name="T21" fmla="*/ 23 h 77"/>
                  <a:gd name="T22" fmla="*/ 6 w 108"/>
                  <a:gd name="T23" fmla="*/ 30 h 77"/>
                  <a:gd name="T24" fmla="*/ 16 w 108"/>
                  <a:gd name="T25" fmla="*/ 41 h 77"/>
                  <a:gd name="T26" fmla="*/ 81 w 108"/>
                  <a:gd name="T27" fmla="*/ 72 h 77"/>
                  <a:gd name="T28" fmla="*/ 91 w 108"/>
                  <a:gd name="T29" fmla="*/ 72 h 77"/>
                  <a:gd name="T30" fmla="*/ 101 w 108"/>
                  <a:gd name="T31" fmla="*/ 65 h 77"/>
                  <a:gd name="T32" fmla="*/ 102 w 108"/>
                  <a:gd name="T33" fmla="*/ 60 h 77"/>
                  <a:gd name="T34" fmla="*/ 98 w 108"/>
                  <a:gd name="T35" fmla="*/ 49 h 77"/>
                  <a:gd name="T36" fmla="*/ 36 w 108"/>
                  <a:gd name="T37" fmla="*/ 19 h 77"/>
                  <a:gd name="T38" fmla="*/ 33 w 108"/>
                  <a:gd name="T39" fmla="*/ 18 h 77"/>
                  <a:gd name="T40" fmla="*/ 29 w 108"/>
                  <a:gd name="T41" fmla="*/ 18 h 77"/>
                  <a:gd name="T42" fmla="*/ 24 w 108"/>
                  <a:gd name="T43" fmla="*/ 23 h 77"/>
                  <a:gd name="T44" fmla="*/ 23 w 108"/>
                  <a:gd name="T45" fmla="*/ 27 h 77"/>
                  <a:gd name="T46" fmla="*/ 23 w 108"/>
                  <a:gd name="T47" fmla="*/ 30 h 77"/>
                  <a:gd name="T48" fmla="*/ 28 w 108"/>
                  <a:gd name="T49" fmla="*/ 35 h 77"/>
                  <a:gd name="T50" fmla="*/ 82 w 108"/>
                  <a:gd name="T51" fmla="*/ 61 h 77"/>
                  <a:gd name="T52" fmla="*/ 83 w 108"/>
                  <a:gd name="T53" fmla="*/ 64 h 77"/>
                  <a:gd name="T54" fmla="*/ 82 w 108"/>
                  <a:gd name="T55" fmla="*/ 65 h 77"/>
                  <a:gd name="T56" fmla="*/ 25 w 108"/>
                  <a:gd name="T57" fmla="*/ 41 h 77"/>
                  <a:gd name="T58" fmla="*/ 21 w 108"/>
                  <a:gd name="T59" fmla="*/ 37 h 77"/>
                  <a:gd name="T60" fmla="*/ 18 w 108"/>
                  <a:gd name="T61" fmla="*/ 31 h 77"/>
                  <a:gd name="T62" fmla="*/ 18 w 108"/>
                  <a:gd name="T63" fmla="*/ 21 h 77"/>
                  <a:gd name="T64" fmla="*/ 23 w 108"/>
                  <a:gd name="T65" fmla="*/ 17 h 77"/>
                  <a:gd name="T66" fmla="*/ 27 w 108"/>
                  <a:gd name="T67" fmla="*/ 14 h 77"/>
                  <a:gd name="T68" fmla="*/ 39 w 108"/>
                  <a:gd name="T69" fmla="*/ 15 h 77"/>
                  <a:gd name="T70" fmla="*/ 95 w 108"/>
                  <a:gd name="T71" fmla="*/ 42 h 77"/>
                  <a:gd name="T72" fmla="*/ 106 w 108"/>
                  <a:gd name="T73" fmla="*/ 53 h 77"/>
                  <a:gd name="T74" fmla="*/ 106 w 108"/>
                  <a:gd name="T75" fmla="*/ 64 h 77"/>
                  <a:gd name="T76" fmla="*/ 105 w 108"/>
                  <a:gd name="T77" fmla="*/ 68 h 77"/>
                  <a:gd name="T78" fmla="*/ 95 w 108"/>
                  <a:gd name="T79" fmla="*/ 76 h 77"/>
                  <a:gd name="T80" fmla="*/ 82 w 108"/>
                  <a:gd name="T81" fmla="*/ 77 h 77"/>
                  <a:gd name="T82" fmla="*/ 78 w 108"/>
                  <a:gd name="T83" fmla="*/ 76 h 77"/>
                  <a:gd name="T84" fmla="*/ 14 w 108"/>
                  <a:gd name="T85" fmla="*/ 45 h 77"/>
                  <a:gd name="T86" fmla="*/ 6 w 108"/>
                  <a:gd name="T87" fmla="*/ 39 h 77"/>
                  <a:gd name="T88" fmla="*/ 1 w 108"/>
                  <a:gd name="T89" fmla="*/ 31 h 77"/>
                  <a:gd name="T90" fmla="*/ 0 w 108"/>
                  <a:gd name="T91" fmla="*/ 27 h 77"/>
                  <a:gd name="T92" fmla="*/ 1 w 108"/>
                  <a:gd name="T93" fmla="*/ 18 h 77"/>
                  <a:gd name="T94" fmla="*/ 2 w 108"/>
                  <a:gd name="T95" fmla="*/ 14 h 77"/>
                  <a:gd name="T96" fmla="*/ 8 w 108"/>
                  <a:gd name="T97" fmla="*/ 6 h 77"/>
                  <a:gd name="T98" fmla="*/ 16 w 108"/>
                  <a:gd name="T99" fmla="*/ 2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8" h="77">
                    <a:moveTo>
                      <a:pt x="16" y="2"/>
                    </a:moveTo>
                    <a:lnTo>
                      <a:pt x="16" y="2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31" y="2"/>
                    </a:lnTo>
                    <a:lnTo>
                      <a:pt x="35" y="3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5" y="22"/>
                    </a:lnTo>
                    <a:lnTo>
                      <a:pt x="75" y="25"/>
                    </a:lnTo>
                    <a:lnTo>
                      <a:pt x="75" y="25"/>
                    </a:lnTo>
                    <a:lnTo>
                      <a:pt x="74" y="26"/>
                    </a:lnTo>
                    <a:lnTo>
                      <a:pt x="71" y="25"/>
                    </a:lnTo>
                    <a:lnTo>
                      <a:pt x="33" y="7"/>
                    </a:lnTo>
                    <a:lnTo>
                      <a:pt x="33" y="7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5" y="23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10" y="37"/>
                    </a:lnTo>
                    <a:lnTo>
                      <a:pt x="16" y="41"/>
                    </a:lnTo>
                    <a:lnTo>
                      <a:pt x="81" y="72"/>
                    </a:lnTo>
                    <a:lnTo>
                      <a:pt x="81" y="72"/>
                    </a:lnTo>
                    <a:lnTo>
                      <a:pt x="86" y="73"/>
                    </a:lnTo>
                    <a:lnTo>
                      <a:pt x="91" y="72"/>
                    </a:lnTo>
                    <a:lnTo>
                      <a:pt x="97" y="69"/>
                    </a:lnTo>
                    <a:lnTo>
                      <a:pt x="101" y="65"/>
                    </a:lnTo>
                    <a:lnTo>
                      <a:pt x="101" y="65"/>
                    </a:lnTo>
                    <a:lnTo>
                      <a:pt x="102" y="60"/>
                    </a:lnTo>
                    <a:lnTo>
                      <a:pt x="101" y="54"/>
                    </a:lnTo>
                    <a:lnTo>
                      <a:pt x="98" y="49"/>
                    </a:lnTo>
                    <a:lnTo>
                      <a:pt x="93" y="46"/>
                    </a:lnTo>
                    <a:lnTo>
                      <a:pt x="36" y="19"/>
                    </a:lnTo>
                    <a:lnTo>
                      <a:pt x="36" y="19"/>
                    </a:lnTo>
                    <a:lnTo>
                      <a:pt x="33" y="18"/>
                    </a:lnTo>
                    <a:lnTo>
                      <a:pt x="29" y="18"/>
                    </a:lnTo>
                    <a:lnTo>
                      <a:pt x="29" y="18"/>
                    </a:lnTo>
                    <a:lnTo>
                      <a:pt x="25" y="21"/>
                    </a:lnTo>
                    <a:lnTo>
                      <a:pt x="24" y="23"/>
                    </a:lnTo>
                    <a:lnTo>
                      <a:pt x="24" y="23"/>
                    </a:lnTo>
                    <a:lnTo>
                      <a:pt x="23" y="27"/>
                    </a:lnTo>
                    <a:lnTo>
                      <a:pt x="23" y="30"/>
                    </a:lnTo>
                    <a:lnTo>
                      <a:pt x="23" y="30"/>
                    </a:lnTo>
                    <a:lnTo>
                      <a:pt x="25" y="34"/>
                    </a:lnTo>
                    <a:lnTo>
                      <a:pt x="28" y="35"/>
                    </a:lnTo>
                    <a:lnTo>
                      <a:pt x="82" y="61"/>
                    </a:lnTo>
                    <a:lnTo>
                      <a:pt x="82" y="61"/>
                    </a:lnTo>
                    <a:lnTo>
                      <a:pt x="83" y="62"/>
                    </a:lnTo>
                    <a:lnTo>
                      <a:pt x="83" y="64"/>
                    </a:lnTo>
                    <a:lnTo>
                      <a:pt x="83" y="64"/>
                    </a:lnTo>
                    <a:lnTo>
                      <a:pt x="82" y="65"/>
                    </a:lnTo>
                    <a:lnTo>
                      <a:pt x="79" y="65"/>
                    </a:lnTo>
                    <a:lnTo>
                      <a:pt x="25" y="41"/>
                    </a:lnTo>
                    <a:lnTo>
                      <a:pt x="25" y="41"/>
                    </a:lnTo>
                    <a:lnTo>
                      <a:pt x="21" y="37"/>
                    </a:lnTo>
                    <a:lnTo>
                      <a:pt x="18" y="31"/>
                    </a:lnTo>
                    <a:lnTo>
                      <a:pt x="18" y="31"/>
                    </a:lnTo>
                    <a:lnTo>
                      <a:pt x="17" y="26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23" y="17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33" y="14"/>
                    </a:lnTo>
                    <a:lnTo>
                      <a:pt x="39" y="15"/>
                    </a:lnTo>
                    <a:lnTo>
                      <a:pt x="95" y="42"/>
                    </a:lnTo>
                    <a:lnTo>
                      <a:pt x="95" y="42"/>
                    </a:lnTo>
                    <a:lnTo>
                      <a:pt x="102" y="46"/>
                    </a:lnTo>
                    <a:lnTo>
                      <a:pt x="106" y="53"/>
                    </a:lnTo>
                    <a:lnTo>
                      <a:pt x="108" y="60"/>
                    </a:lnTo>
                    <a:lnTo>
                      <a:pt x="106" y="64"/>
                    </a:lnTo>
                    <a:lnTo>
                      <a:pt x="105" y="68"/>
                    </a:lnTo>
                    <a:lnTo>
                      <a:pt x="105" y="68"/>
                    </a:lnTo>
                    <a:lnTo>
                      <a:pt x="101" y="72"/>
                    </a:lnTo>
                    <a:lnTo>
                      <a:pt x="95" y="76"/>
                    </a:lnTo>
                    <a:lnTo>
                      <a:pt x="89" y="77"/>
                    </a:lnTo>
                    <a:lnTo>
                      <a:pt x="82" y="77"/>
                    </a:lnTo>
                    <a:lnTo>
                      <a:pt x="82" y="77"/>
                    </a:lnTo>
                    <a:lnTo>
                      <a:pt x="78" y="76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10" y="42"/>
                    </a:lnTo>
                    <a:lnTo>
                      <a:pt x="6" y="39"/>
                    </a:lnTo>
                    <a:lnTo>
                      <a:pt x="4" y="35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0" y="27"/>
                    </a:lnTo>
                    <a:lnTo>
                      <a:pt x="0" y="22"/>
                    </a:lnTo>
                    <a:lnTo>
                      <a:pt x="1" y="18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5" y="10"/>
                    </a:lnTo>
                    <a:lnTo>
                      <a:pt x="8" y="6"/>
                    </a:lnTo>
                    <a:lnTo>
                      <a:pt x="12" y="3"/>
                    </a:lnTo>
                    <a:lnTo>
                      <a:pt x="16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241"/>
                <a:endParaRPr lang="zh-CN" altLang="en-US" sz="24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Freeform 87"/>
              <p:cNvSpPr>
                <a:spLocks noEditPoints="1"/>
              </p:cNvSpPr>
              <p:nvPr/>
            </p:nvSpPr>
            <p:spPr bwMode="auto">
              <a:xfrm rot="2007898">
                <a:off x="608217" y="4894787"/>
                <a:ext cx="235618" cy="97390"/>
              </a:xfrm>
              <a:custGeom>
                <a:avLst/>
                <a:gdLst>
                  <a:gd name="T0" fmla="*/ 32 w 75"/>
                  <a:gd name="T1" fmla="*/ 14 h 31"/>
                  <a:gd name="T2" fmla="*/ 27 w 75"/>
                  <a:gd name="T3" fmla="*/ 14 h 31"/>
                  <a:gd name="T4" fmla="*/ 18 w 75"/>
                  <a:gd name="T5" fmla="*/ 21 h 31"/>
                  <a:gd name="T6" fmla="*/ 17 w 75"/>
                  <a:gd name="T7" fmla="*/ 26 h 31"/>
                  <a:gd name="T8" fmla="*/ 24 w 75"/>
                  <a:gd name="T9" fmla="*/ 31 h 31"/>
                  <a:gd name="T10" fmla="*/ 23 w 75"/>
                  <a:gd name="T11" fmla="*/ 30 h 31"/>
                  <a:gd name="T12" fmla="*/ 23 w 75"/>
                  <a:gd name="T13" fmla="*/ 27 h 31"/>
                  <a:gd name="T14" fmla="*/ 24 w 75"/>
                  <a:gd name="T15" fmla="*/ 23 h 31"/>
                  <a:gd name="T16" fmla="*/ 29 w 75"/>
                  <a:gd name="T17" fmla="*/ 18 h 31"/>
                  <a:gd name="T18" fmla="*/ 32 w 75"/>
                  <a:gd name="T19" fmla="*/ 18 h 31"/>
                  <a:gd name="T20" fmla="*/ 36 w 75"/>
                  <a:gd name="T21" fmla="*/ 19 h 31"/>
                  <a:gd name="T22" fmla="*/ 70 w 75"/>
                  <a:gd name="T23" fmla="*/ 30 h 31"/>
                  <a:gd name="T24" fmla="*/ 39 w 75"/>
                  <a:gd name="T25" fmla="*/ 15 h 31"/>
                  <a:gd name="T26" fmla="*/ 24 w 75"/>
                  <a:gd name="T27" fmla="*/ 0 h 31"/>
                  <a:gd name="T28" fmla="*/ 16 w 75"/>
                  <a:gd name="T29" fmla="*/ 2 h 31"/>
                  <a:gd name="T30" fmla="*/ 12 w 75"/>
                  <a:gd name="T31" fmla="*/ 3 h 31"/>
                  <a:gd name="T32" fmla="*/ 5 w 75"/>
                  <a:gd name="T33" fmla="*/ 10 h 31"/>
                  <a:gd name="T34" fmla="*/ 2 w 75"/>
                  <a:gd name="T35" fmla="*/ 14 h 31"/>
                  <a:gd name="T36" fmla="*/ 0 w 75"/>
                  <a:gd name="T37" fmla="*/ 22 h 31"/>
                  <a:gd name="T38" fmla="*/ 1 w 75"/>
                  <a:gd name="T39" fmla="*/ 31 h 31"/>
                  <a:gd name="T40" fmla="*/ 1 w 75"/>
                  <a:gd name="T41" fmla="*/ 31 h 31"/>
                  <a:gd name="T42" fmla="*/ 6 w 75"/>
                  <a:gd name="T43" fmla="*/ 31 h 31"/>
                  <a:gd name="T44" fmla="*/ 6 w 75"/>
                  <a:gd name="T45" fmla="*/ 30 h 31"/>
                  <a:gd name="T46" fmla="*/ 6 w 75"/>
                  <a:gd name="T47" fmla="*/ 15 h 31"/>
                  <a:gd name="T48" fmla="*/ 12 w 75"/>
                  <a:gd name="T49" fmla="*/ 10 h 31"/>
                  <a:gd name="T50" fmla="*/ 18 w 75"/>
                  <a:gd name="T51" fmla="*/ 6 h 31"/>
                  <a:gd name="T52" fmla="*/ 24 w 75"/>
                  <a:gd name="T53" fmla="*/ 6 h 31"/>
                  <a:gd name="T54" fmla="*/ 33 w 75"/>
                  <a:gd name="T55" fmla="*/ 7 h 31"/>
                  <a:gd name="T56" fmla="*/ 71 w 75"/>
                  <a:gd name="T57" fmla="*/ 25 h 31"/>
                  <a:gd name="T58" fmla="*/ 72 w 75"/>
                  <a:gd name="T59" fmla="*/ 26 h 31"/>
                  <a:gd name="T60" fmla="*/ 75 w 75"/>
                  <a:gd name="T61" fmla="*/ 25 h 31"/>
                  <a:gd name="T62" fmla="*/ 74 w 75"/>
                  <a:gd name="T63" fmla="*/ 21 h 31"/>
                  <a:gd name="T64" fmla="*/ 35 w 75"/>
                  <a:gd name="T65" fmla="*/ 3 h 31"/>
                  <a:gd name="T66" fmla="*/ 24 w 75"/>
                  <a:gd name="T6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5" h="31">
                    <a:moveTo>
                      <a:pt x="32" y="14"/>
                    </a:moveTo>
                    <a:lnTo>
                      <a:pt x="32" y="14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3" y="17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17" y="26"/>
                    </a:lnTo>
                    <a:lnTo>
                      <a:pt x="18" y="31"/>
                    </a:lnTo>
                    <a:lnTo>
                      <a:pt x="24" y="31"/>
                    </a:lnTo>
                    <a:lnTo>
                      <a:pt x="24" y="31"/>
                    </a:lnTo>
                    <a:lnTo>
                      <a:pt x="23" y="30"/>
                    </a:lnTo>
                    <a:lnTo>
                      <a:pt x="23" y="30"/>
                    </a:lnTo>
                    <a:lnTo>
                      <a:pt x="23" y="27"/>
                    </a:lnTo>
                    <a:lnTo>
                      <a:pt x="24" y="23"/>
                    </a:lnTo>
                    <a:lnTo>
                      <a:pt x="24" y="23"/>
                    </a:lnTo>
                    <a:lnTo>
                      <a:pt x="25" y="21"/>
                    </a:lnTo>
                    <a:lnTo>
                      <a:pt x="29" y="18"/>
                    </a:lnTo>
                    <a:lnTo>
                      <a:pt x="29" y="18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36" y="19"/>
                    </a:lnTo>
                    <a:lnTo>
                      <a:pt x="59" y="30"/>
                    </a:lnTo>
                    <a:lnTo>
                      <a:pt x="70" y="30"/>
                    </a:lnTo>
                    <a:lnTo>
                      <a:pt x="39" y="15"/>
                    </a:lnTo>
                    <a:lnTo>
                      <a:pt x="39" y="15"/>
                    </a:lnTo>
                    <a:lnTo>
                      <a:pt x="32" y="14"/>
                    </a:lnTo>
                    <a:close/>
                    <a:moveTo>
                      <a:pt x="24" y="0"/>
                    </a:moveTo>
                    <a:lnTo>
                      <a:pt x="24" y="0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2" y="3"/>
                    </a:lnTo>
                    <a:lnTo>
                      <a:pt x="8" y="6"/>
                    </a:lnTo>
                    <a:lnTo>
                      <a:pt x="5" y="10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1" y="18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6" y="31"/>
                    </a:lnTo>
                    <a:lnTo>
                      <a:pt x="6" y="31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5" y="23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12" y="10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9" y="6"/>
                    </a:lnTo>
                    <a:lnTo>
                      <a:pt x="33" y="7"/>
                    </a:lnTo>
                    <a:lnTo>
                      <a:pt x="71" y="25"/>
                    </a:lnTo>
                    <a:lnTo>
                      <a:pt x="71" y="25"/>
                    </a:lnTo>
                    <a:lnTo>
                      <a:pt x="72" y="26"/>
                    </a:lnTo>
                    <a:lnTo>
                      <a:pt x="72" y="26"/>
                    </a:lnTo>
                    <a:lnTo>
                      <a:pt x="75" y="25"/>
                    </a:lnTo>
                    <a:lnTo>
                      <a:pt x="75" y="25"/>
                    </a:lnTo>
                    <a:lnTo>
                      <a:pt x="75" y="22"/>
                    </a:lnTo>
                    <a:lnTo>
                      <a:pt x="74" y="21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29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8BCF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241"/>
                <a:endParaRPr lang="zh-CN" altLang="en-US" sz="24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Freeform 89"/>
              <p:cNvSpPr>
                <a:spLocks/>
              </p:cNvSpPr>
              <p:nvPr/>
            </p:nvSpPr>
            <p:spPr bwMode="auto">
              <a:xfrm rot="2007898">
                <a:off x="608217" y="4894787"/>
                <a:ext cx="235618" cy="97390"/>
              </a:xfrm>
              <a:custGeom>
                <a:avLst/>
                <a:gdLst>
                  <a:gd name="T0" fmla="*/ 24 w 75"/>
                  <a:gd name="T1" fmla="*/ 0 h 31"/>
                  <a:gd name="T2" fmla="*/ 24 w 75"/>
                  <a:gd name="T3" fmla="*/ 0 h 31"/>
                  <a:gd name="T4" fmla="*/ 16 w 75"/>
                  <a:gd name="T5" fmla="*/ 2 h 31"/>
                  <a:gd name="T6" fmla="*/ 16 w 75"/>
                  <a:gd name="T7" fmla="*/ 2 h 31"/>
                  <a:gd name="T8" fmla="*/ 12 w 75"/>
                  <a:gd name="T9" fmla="*/ 3 h 31"/>
                  <a:gd name="T10" fmla="*/ 8 w 75"/>
                  <a:gd name="T11" fmla="*/ 6 h 31"/>
                  <a:gd name="T12" fmla="*/ 5 w 75"/>
                  <a:gd name="T13" fmla="*/ 10 h 31"/>
                  <a:gd name="T14" fmla="*/ 2 w 75"/>
                  <a:gd name="T15" fmla="*/ 14 h 31"/>
                  <a:gd name="T16" fmla="*/ 2 w 75"/>
                  <a:gd name="T17" fmla="*/ 14 h 31"/>
                  <a:gd name="T18" fmla="*/ 1 w 75"/>
                  <a:gd name="T19" fmla="*/ 18 h 31"/>
                  <a:gd name="T20" fmla="*/ 0 w 75"/>
                  <a:gd name="T21" fmla="*/ 22 h 31"/>
                  <a:gd name="T22" fmla="*/ 0 w 75"/>
                  <a:gd name="T23" fmla="*/ 27 h 31"/>
                  <a:gd name="T24" fmla="*/ 1 w 75"/>
                  <a:gd name="T25" fmla="*/ 31 h 31"/>
                  <a:gd name="T26" fmla="*/ 1 w 75"/>
                  <a:gd name="T27" fmla="*/ 31 h 31"/>
                  <a:gd name="T28" fmla="*/ 1 w 75"/>
                  <a:gd name="T29" fmla="*/ 31 h 31"/>
                  <a:gd name="T30" fmla="*/ 6 w 75"/>
                  <a:gd name="T31" fmla="*/ 31 h 31"/>
                  <a:gd name="T32" fmla="*/ 6 w 75"/>
                  <a:gd name="T33" fmla="*/ 31 h 31"/>
                  <a:gd name="T34" fmla="*/ 6 w 75"/>
                  <a:gd name="T35" fmla="*/ 30 h 31"/>
                  <a:gd name="T36" fmla="*/ 6 w 75"/>
                  <a:gd name="T37" fmla="*/ 30 h 31"/>
                  <a:gd name="T38" fmla="*/ 5 w 75"/>
                  <a:gd name="T39" fmla="*/ 23 h 31"/>
                  <a:gd name="T40" fmla="*/ 6 w 75"/>
                  <a:gd name="T41" fmla="*/ 15 h 31"/>
                  <a:gd name="T42" fmla="*/ 6 w 75"/>
                  <a:gd name="T43" fmla="*/ 15 h 31"/>
                  <a:gd name="T44" fmla="*/ 12 w 75"/>
                  <a:gd name="T45" fmla="*/ 10 h 31"/>
                  <a:gd name="T46" fmla="*/ 18 w 75"/>
                  <a:gd name="T47" fmla="*/ 6 h 31"/>
                  <a:gd name="T48" fmla="*/ 18 w 75"/>
                  <a:gd name="T49" fmla="*/ 6 h 31"/>
                  <a:gd name="T50" fmla="*/ 24 w 75"/>
                  <a:gd name="T51" fmla="*/ 6 h 31"/>
                  <a:gd name="T52" fmla="*/ 24 w 75"/>
                  <a:gd name="T53" fmla="*/ 6 h 31"/>
                  <a:gd name="T54" fmla="*/ 29 w 75"/>
                  <a:gd name="T55" fmla="*/ 6 h 31"/>
                  <a:gd name="T56" fmla="*/ 33 w 75"/>
                  <a:gd name="T57" fmla="*/ 7 h 31"/>
                  <a:gd name="T58" fmla="*/ 71 w 75"/>
                  <a:gd name="T59" fmla="*/ 25 h 31"/>
                  <a:gd name="T60" fmla="*/ 71 w 75"/>
                  <a:gd name="T61" fmla="*/ 25 h 31"/>
                  <a:gd name="T62" fmla="*/ 72 w 75"/>
                  <a:gd name="T63" fmla="*/ 26 h 31"/>
                  <a:gd name="T64" fmla="*/ 72 w 75"/>
                  <a:gd name="T65" fmla="*/ 26 h 31"/>
                  <a:gd name="T66" fmla="*/ 75 w 75"/>
                  <a:gd name="T67" fmla="*/ 25 h 31"/>
                  <a:gd name="T68" fmla="*/ 75 w 75"/>
                  <a:gd name="T69" fmla="*/ 25 h 31"/>
                  <a:gd name="T70" fmla="*/ 75 w 75"/>
                  <a:gd name="T71" fmla="*/ 22 h 31"/>
                  <a:gd name="T72" fmla="*/ 74 w 75"/>
                  <a:gd name="T73" fmla="*/ 21 h 31"/>
                  <a:gd name="T74" fmla="*/ 35 w 75"/>
                  <a:gd name="T75" fmla="*/ 3 h 31"/>
                  <a:gd name="T76" fmla="*/ 35 w 75"/>
                  <a:gd name="T77" fmla="*/ 3 h 31"/>
                  <a:gd name="T78" fmla="*/ 29 w 75"/>
                  <a:gd name="T79" fmla="*/ 0 h 31"/>
                  <a:gd name="T80" fmla="*/ 24 w 75"/>
                  <a:gd name="T81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5" h="31">
                    <a:moveTo>
                      <a:pt x="24" y="0"/>
                    </a:moveTo>
                    <a:lnTo>
                      <a:pt x="24" y="0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2" y="3"/>
                    </a:lnTo>
                    <a:lnTo>
                      <a:pt x="8" y="6"/>
                    </a:lnTo>
                    <a:lnTo>
                      <a:pt x="5" y="10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1" y="18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6" y="31"/>
                    </a:lnTo>
                    <a:lnTo>
                      <a:pt x="6" y="31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5" y="23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12" y="10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9" y="6"/>
                    </a:lnTo>
                    <a:lnTo>
                      <a:pt x="33" y="7"/>
                    </a:lnTo>
                    <a:lnTo>
                      <a:pt x="71" y="25"/>
                    </a:lnTo>
                    <a:lnTo>
                      <a:pt x="71" y="25"/>
                    </a:lnTo>
                    <a:lnTo>
                      <a:pt x="72" y="26"/>
                    </a:lnTo>
                    <a:lnTo>
                      <a:pt x="72" y="26"/>
                    </a:lnTo>
                    <a:lnTo>
                      <a:pt x="75" y="25"/>
                    </a:lnTo>
                    <a:lnTo>
                      <a:pt x="75" y="25"/>
                    </a:lnTo>
                    <a:lnTo>
                      <a:pt x="75" y="22"/>
                    </a:lnTo>
                    <a:lnTo>
                      <a:pt x="74" y="21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29" y="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241"/>
                <a:endParaRPr lang="zh-CN" altLang="en-US" sz="24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5" name="Freeform 106"/>
            <p:cNvSpPr>
              <a:spLocks/>
            </p:cNvSpPr>
            <p:nvPr/>
          </p:nvSpPr>
          <p:spPr bwMode="auto">
            <a:xfrm rot="2007898">
              <a:off x="303489" y="4552109"/>
              <a:ext cx="72257" cy="128806"/>
            </a:xfrm>
            <a:custGeom>
              <a:avLst/>
              <a:gdLst>
                <a:gd name="T0" fmla="*/ 1 w 23"/>
                <a:gd name="T1" fmla="*/ 41 h 41"/>
                <a:gd name="T2" fmla="*/ 23 w 23"/>
                <a:gd name="T3" fmla="*/ 39 h 41"/>
                <a:gd name="T4" fmla="*/ 22 w 23"/>
                <a:gd name="T5" fmla="*/ 0 h 41"/>
                <a:gd name="T6" fmla="*/ 0 w 23"/>
                <a:gd name="T7" fmla="*/ 1 h 41"/>
                <a:gd name="T8" fmla="*/ 1 w 23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1">
                  <a:moveTo>
                    <a:pt x="1" y="41"/>
                  </a:moveTo>
                  <a:lnTo>
                    <a:pt x="23" y="39"/>
                  </a:lnTo>
                  <a:lnTo>
                    <a:pt x="22" y="0"/>
                  </a:lnTo>
                  <a:lnTo>
                    <a:pt x="0" y="1"/>
                  </a:lnTo>
                  <a:lnTo>
                    <a:pt x="1" y="41"/>
                  </a:lnTo>
                  <a:close/>
                </a:path>
              </a:pathLst>
            </a:custGeom>
            <a:solidFill>
              <a:srgbClr val="AD3D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6" name="Freeform 218"/>
          <p:cNvSpPr>
            <a:spLocks/>
          </p:cNvSpPr>
          <p:nvPr userDrawn="1"/>
        </p:nvSpPr>
        <p:spPr bwMode="auto">
          <a:xfrm rot="1758138">
            <a:off x="7295619" y="729868"/>
            <a:ext cx="712964" cy="534725"/>
          </a:xfrm>
          <a:custGeom>
            <a:avLst/>
            <a:gdLst>
              <a:gd name="T0" fmla="*/ 77 w 100"/>
              <a:gd name="T1" fmla="*/ 0 h 75"/>
              <a:gd name="T2" fmla="*/ 65 w 100"/>
              <a:gd name="T3" fmla="*/ 2 h 75"/>
              <a:gd name="T4" fmla="*/ 30 w 100"/>
              <a:gd name="T5" fmla="*/ 21 h 75"/>
              <a:gd name="T6" fmla="*/ 29 w 100"/>
              <a:gd name="T7" fmla="*/ 24 h 75"/>
              <a:gd name="T8" fmla="*/ 31 w 100"/>
              <a:gd name="T9" fmla="*/ 25 h 75"/>
              <a:gd name="T10" fmla="*/ 31 w 100"/>
              <a:gd name="T11" fmla="*/ 25 h 75"/>
              <a:gd name="T12" fmla="*/ 68 w 100"/>
              <a:gd name="T13" fmla="*/ 6 h 75"/>
              <a:gd name="T14" fmla="*/ 77 w 100"/>
              <a:gd name="T15" fmla="*/ 5 h 75"/>
              <a:gd name="T16" fmla="*/ 81 w 100"/>
              <a:gd name="T17" fmla="*/ 5 h 75"/>
              <a:gd name="T18" fmla="*/ 88 w 100"/>
              <a:gd name="T19" fmla="*/ 9 h 75"/>
              <a:gd name="T20" fmla="*/ 94 w 100"/>
              <a:gd name="T21" fmla="*/ 15 h 75"/>
              <a:gd name="T22" fmla="*/ 94 w 100"/>
              <a:gd name="T23" fmla="*/ 28 h 75"/>
              <a:gd name="T24" fmla="*/ 91 w 100"/>
              <a:gd name="T25" fmla="*/ 33 h 75"/>
              <a:gd name="T26" fmla="*/ 25 w 100"/>
              <a:gd name="T27" fmla="*/ 69 h 75"/>
              <a:gd name="T28" fmla="*/ 22 w 100"/>
              <a:gd name="T29" fmla="*/ 70 h 75"/>
              <a:gd name="T30" fmla="*/ 18 w 100"/>
              <a:gd name="T31" fmla="*/ 71 h 75"/>
              <a:gd name="T32" fmla="*/ 11 w 100"/>
              <a:gd name="T33" fmla="*/ 69 h 75"/>
              <a:gd name="T34" fmla="*/ 6 w 100"/>
              <a:gd name="T35" fmla="*/ 63 h 75"/>
              <a:gd name="T36" fmla="*/ 4 w 100"/>
              <a:gd name="T37" fmla="*/ 59 h 75"/>
              <a:gd name="T38" fmla="*/ 9 w 100"/>
              <a:gd name="T39" fmla="*/ 48 h 75"/>
              <a:gd name="T40" fmla="*/ 65 w 100"/>
              <a:gd name="T41" fmla="*/ 19 h 75"/>
              <a:gd name="T42" fmla="*/ 69 w 100"/>
              <a:gd name="T43" fmla="*/ 17 h 75"/>
              <a:gd name="T44" fmla="*/ 72 w 100"/>
              <a:gd name="T45" fmla="*/ 17 h 75"/>
              <a:gd name="T46" fmla="*/ 75 w 100"/>
              <a:gd name="T47" fmla="*/ 19 h 75"/>
              <a:gd name="T48" fmla="*/ 77 w 100"/>
              <a:gd name="T49" fmla="*/ 21 h 75"/>
              <a:gd name="T50" fmla="*/ 79 w 100"/>
              <a:gd name="T51" fmla="*/ 28 h 75"/>
              <a:gd name="T52" fmla="*/ 76 w 100"/>
              <a:gd name="T53" fmla="*/ 32 h 75"/>
              <a:gd name="T54" fmla="*/ 23 w 100"/>
              <a:gd name="T55" fmla="*/ 59 h 75"/>
              <a:gd name="T56" fmla="*/ 23 w 100"/>
              <a:gd name="T57" fmla="*/ 60 h 75"/>
              <a:gd name="T58" fmla="*/ 23 w 100"/>
              <a:gd name="T59" fmla="*/ 63 h 75"/>
              <a:gd name="T60" fmla="*/ 25 w 100"/>
              <a:gd name="T61" fmla="*/ 63 h 75"/>
              <a:gd name="T62" fmla="*/ 76 w 100"/>
              <a:gd name="T63" fmla="*/ 38 h 75"/>
              <a:gd name="T64" fmla="*/ 80 w 100"/>
              <a:gd name="T65" fmla="*/ 35 h 75"/>
              <a:gd name="T66" fmla="*/ 83 w 100"/>
              <a:gd name="T67" fmla="*/ 29 h 75"/>
              <a:gd name="T68" fmla="*/ 81 w 100"/>
              <a:gd name="T69" fmla="*/ 20 h 75"/>
              <a:gd name="T70" fmla="*/ 79 w 100"/>
              <a:gd name="T71" fmla="*/ 16 h 75"/>
              <a:gd name="T72" fmla="*/ 73 w 100"/>
              <a:gd name="T73" fmla="*/ 13 h 75"/>
              <a:gd name="T74" fmla="*/ 69 w 100"/>
              <a:gd name="T75" fmla="*/ 13 h 75"/>
              <a:gd name="T76" fmla="*/ 63 w 100"/>
              <a:gd name="T77" fmla="*/ 15 h 75"/>
              <a:gd name="T78" fmla="*/ 10 w 100"/>
              <a:gd name="T79" fmla="*/ 42 h 75"/>
              <a:gd name="T80" fmla="*/ 0 w 100"/>
              <a:gd name="T81" fmla="*/ 52 h 75"/>
              <a:gd name="T82" fmla="*/ 2 w 100"/>
              <a:gd name="T83" fmla="*/ 66 h 75"/>
              <a:gd name="T84" fmla="*/ 4 w 100"/>
              <a:gd name="T85" fmla="*/ 70 h 75"/>
              <a:gd name="T86" fmla="*/ 14 w 100"/>
              <a:gd name="T87" fmla="*/ 75 h 75"/>
              <a:gd name="T88" fmla="*/ 18 w 100"/>
              <a:gd name="T89" fmla="*/ 75 h 75"/>
              <a:gd name="T90" fmla="*/ 23 w 100"/>
              <a:gd name="T91" fmla="*/ 74 h 75"/>
              <a:gd name="T92" fmla="*/ 87 w 100"/>
              <a:gd name="T93" fmla="*/ 43 h 75"/>
              <a:gd name="T94" fmla="*/ 91 w 100"/>
              <a:gd name="T95" fmla="*/ 40 h 75"/>
              <a:gd name="T96" fmla="*/ 96 w 100"/>
              <a:gd name="T97" fmla="*/ 33 h 75"/>
              <a:gd name="T98" fmla="*/ 99 w 100"/>
              <a:gd name="T99" fmla="*/ 29 h 75"/>
              <a:gd name="T100" fmla="*/ 100 w 100"/>
              <a:gd name="T101" fmla="*/ 20 h 75"/>
              <a:gd name="T102" fmla="*/ 98 w 100"/>
              <a:gd name="T103" fmla="*/ 12 h 75"/>
              <a:gd name="T104" fmla="*/ 95 w 100"/>
              <a:gd name="T105" fmla="*/ 8 h 75"/>
              <a:gd name="T106" fmla="*/ 88 w 100"/>
              <a:gd name="T107" fmla="*/ 2 h 75"/>
              <a:gd name="T108" fmla="*/ 84 w 100"/>
              <a:gd name="T109" fmla="*/ 1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0" h="75">
                <a:moveTo>
                  <a:pt x="77" y="0"/>
                </a:moveTo>
                <a:lnTo>
                  <a:pt x="77" y="0"/>
                </a:lnTo>
                <a:lnTo>
                  <a:pt x="71" y="1"/>
                </a:lnTo>
                <a:lnTo>
                  <a:pt x="65" y="2"/>
                </a:lnTo>
                <a:lnTo>
                  <a:pt x="30" y="21"/>
                </a:lnTo>
                <a:lnTo>
                  <a:pt x="30" y="21"/>
                </a:lnTo>
                <a:lnTo>
                  <a:pt x="29" y="23"/>
                </a:lnTo>
                <a:lnTo>
                  <a:pt x="29" y="24"/>
                </a:lnTo>
                <a:lnTo>
                  <a:pt x="29" y="24"/>
                </a:lnTo>
                <a:lnTo>
                  <a:pt x="31" y="25"/>
                </a:lnTo>
                <a:lnTo>
                  <a:pt x="31" y="25"/>
                </a:lnTo>
                <a:lnTo>
                  <a:pt x="31" y="25"/>
                </a:lnTo>
                <a:lnTo>
                  <a:pt x="68" y="6"/>
                </a:lnTo>
                <a:lnTo>
                  <a:pt x="68" y="6"/>
                </a:lnTo>
                <a:lnTo>
                  <a:pt x="72" y="5"/>
                </a:lnTo>
                <a:lnTo>
                  <a:pt x="77" y="5"/>
                </a:lnTo>
                <a:lnTo>
                  <a:pt x="77" y="5"/>
                </a:lnTo>
                <a:lnTo>
                  <a:pt x="81" y="5"/>
                </a:lnTo>
                <a:lnTo>
                  <a:pt x="81" y="5"/>
                </a:lnTo>
                <a:lnTo>
                  <a:pt x="88" y="9"/>
                </a:lnTo>
                <a:lnTo>
                  <a:pt x="94" y="15"/>
                </a:lnTo>
                <a:lnTo>
                  <a:pt x="94" y="15"/>
                </a:lnTo>
                <a:lnTo>
                  <a:pt x="95" y="21"/>
                </a:lnTo>
                <a:lnTo>
                  <a:pt x="94" y="28"/>
                </a:lnTo>
                <a:lnTo>
                  <a:pt x="94" y="28"/>
                </a:lnTo>
                <a:lnTo>
                  <a:pt x="91" y="33"/>
                </a:lnTo>
                <a:lnTo>
                  <a:pt x="85" y="39"/>
                </a:lnTo>
                <a:lnTo>
                  <a:pt x="25" y="69"/>
                </a:lnTo>
                <a:lnTo>
                  <a:pt x="25" y="69"/>
                </a:lnTo>
                <a:lnTo>
                  <a:pt x="22" y="70"/>
                </a:lnTo>
                <a:lnTo>
                  <a:pt x="18" y="71"/>
                </a:lnTo>
                <a:lnTo>
                  <a:pt x="18" y="71"/>
                </a:lnTo>
                <a:lnTo>
                  <a:pt x="15" y="70"/>
                </a:lnTo>
                <a:lnTo>
                  <a:pt x="11" y="69"/>
                </a:lnTo>
                <a:lnTo>
                  <a:pt x="9" y="67"/>
                </a:lnTo>
                <a:lnTo>
                  <a:pt x="6" y="63"/>
                </a:lnTo>
                <a:lnTo>
                  <a:pt x="6" y="63"/>
                </a:lnTo>
                <a:lnTo>
                  <a:pt x="4" y="59"/>
                </a:lnTo>
                <a:lnTo>
                  <a:pt x="6" y="54"/>
                </a:lnTo>
                <a:lnTo>
                  <a:pt x="9" y="48"/>
                </a:lnTo>
                <a:lnTo>
                  <a:pt x="13" y="46"/>
                </a:lnTo>
                <a:lnTo>
                  <a:pt x="65" y="19"/>
                </a:lnTo>
                <a:lnTo>
                  <a:pt x="65" y="19"/>
                </a:lnTo>
                <a:lnTo>
                  <a:pt x="69" y="17"/>
                </a:lnTo>
                <a:lnTo>
                  <a:pt x="69" y="17"/>
                </a:lnTo>
                <a:lnTo>
                  <a:pt x="72" y="17"/>
                </a:lnTo>
                <a:lnTo>
                  <a:pt x="72" y="17"/>
                </a:lnTo>
                <a:lnTo>
                  <a:pt x="75" y="19"/>
                </a:lnTo>
                <a:lnTo>
                  <a:pt x="77" y="21"/>
                </a:lnTo>
                <a:lnTo>
                  <a:pt x="77" y="21"/>
                </a:lnTo>
                <a:lnTo>
                  <a:pt x="79" y="25"/>
                </a:lnTo>
                <a:lnTo>
                  <a:pt x="79" y="28"/>
                </a:lnTo>
                <a:lnTo>
                  <a:pt x="79" y="28"/>
                </a:lnTo>
                <a:lnTo>
                  <a:pt x="76" y="32"/>
                </a:lnTo>
                <a:lnTo>
                  <a:pt x="73" y="33"/>
                </a:lnTo>
                <a:lnTo>
                  <a:pt x="23" y="59"/>
                </a:lnTo>
                <a:lnTo>
                  <a:pt x="23" y="59"/>
                </a:lnTo>
                <a:lnTo>
                  <a:pt x="23" y="60"/>
                </a:lnTo>
                <a:lnTo>
                  <a:pt x="23" y="63"/>
                </a:lnTo>
                <a:lnTo>
                  <a:pt x="23" y="63"/>
                </a:lnTo>
                <a:lnTo>
                  <a:pt x="25" y="63"/>
                </a:lnTo>
                <a:lnTo>
                  <a:pt x="25" y="63"/>
                </a:lnTo>
                <a:lnTo>
                  <a:pt x="26" y="63"/>
                </a:lnTo>
                <a:lnTo>
                  <a:pt x="76" y="38"/>
                </a:lnTo>
                <a:lnTo>
                  <a:pt x="76" y="38"/>
                </a:lnTo>
                <a:lnTo>
                  <a:pt x="80" y="35"/>
                </a:lnTo>
                <a:lnTo>
                  <a:pt x="83" y="29"/>
                </a:lnTo>
                <a:lnTo>
                  <a:pt x="83" y="29"/>
                </a:lnTo>
                <a:lnTo>
                  <a:pt x="83" y="24"/>
                </a:lnTo>
                <a:lnTo>
                  <a:pt x="81" y="20"/>
                </a:lnTo>
                <a:lnTo>
                  <a:pt x="81" y="20"/>
                </a:lnTo>
                <a:lnTo>
                  <a:pt x="79" y="16"/>
                </a:lnTo>
                <a:lnTo>
                  <a:pt x="73" y="13"/>
                </a:lnTo>
                <a:lnTo>
                  <a:pt x="73" y="13"/>
                </a:lnTo>
                <a:lnTo>
                  <a:pt x="69" y="13"/>
                </a:lnTo>
                <a:lnTo>
                  <a:pt x="69" y="13"/>
                </a:lnTo>
                <a:lnTo>
                  <a:pt x="67" y="13"/>
                </a:lnTo>
                <a:lnTo>
                  <a:pt x="63" y="15"/>
                </a:lnTo>
                <a:lnTo>
                  <a:pt x="10" y="42"/>
                </a:lnTo>
                <a:lnTo>
                  <a:pt x="10" y="42"/>
                </a:lnTo>
                <a:lnTo>
                  <a:pt x="4" y="46"/>
                </a:lnTo>
                <a:lnTo>
                  <a:pt x="0" y="52"/>
                </a:lnTo>
                <a:lnTo>
                  <a:pt x="0" y="59"/>
                </a:lnTo>
                <a:lnTo>
                  <a:pt x="2" y="66"/>
                </a:lnTo>
                <a:lnTo>
                  <a:pt x="2" y="66"/>
                </a:lnTo>
                <a:lnTo>
                  <a:pt x="4" y="70"/>
                </a:lnTo>
                <a:lnTo>
                  <a:pt x="9" y="73"/>
                </a:lnTo>
                <a:lnTo>
                  <a:pt x="14" y="75"/>
                </a:lnTo>
                <a:lnTo>
                  <a:pt x="18" y="75"/>
                </a:lnTo>
                <a:lnTo>
                  <a:pt x="18" y="75"/>
                </a:lnTo>
                <a:lnTo>
                  <a:pt x="23" y="74"/>
                </a:lnTo>
                <a:lnTo>
                  <a:pt x="23" y="74"/>
                </a:lnTo>
                <a:lnTo>
                  <a:pt x="27" y="73"/>
                </a:lnTo>
                <a:lnTo>
                  <a:pt x="87" y="43"/>
                </a:lnTo>
                <a:lnTo>
                  <a:pt x="87" y="43"/>
                </a:lnTo>
                <a:lnTo>
                  <a:pt x="91" y="40"/>
                </a:lnTo>
                <a:lnTo>
                  <a:pt x="94" y="36"/>
                </a:lnTo>
                <a:lnTo>
                  <a:pt x="96" y="33"/>
                </a:lnTo>
                <a:lnTo>
                  <a:pt x="99" y="29"/>
                </a:lnTo>
                <a:lnTo>
                  <a:pt x="99" y="29"/>
                </a:lnTo>
                <a:lnTo>
                  <a:pt x="99" y="24"/>
                </a:lnTo>
                <a:lnTo>
                  <a:pt x="100" y="20"/>
                </a:lnTo>
                <a:lnTo>
                  <a:pt x="99" y="16"/>
                </a:lnTo>
                <a:lnTo>
                  <a:pt x="98" y="12"/>
                </a:lnTo>
                <a:lnTo>
                  <a:pt x="98" y="12"/>
                </a:lnTo>
                <a:lnTo>
                  <a:pt x="95" y="8"/>
                </a:lnTo>
                <a:lnTo>
                  <a:pt x="91" y="5"/>
                </a:lnTo>
                <a:lnTo>
                  <a:pt x="88" y="2"/>
                </a:lnTo>
                <a:lnTo>
                  <a:pt x="84" y="1"/>
                </a:lnTo>
                <a:lnTo>
                  <a:pt x="84" y="1"/>
                </a:lnTo>
                <a:lnTo>
                  <a:pt x="77" y="0"/>
                </a:lnTo>
                <a:close/>
              </a:path>
            </a:pathLst>
          </a:custGeom>
          <a:solidFill>
            <a:srgbClr val="087287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04" tIns="60952" rIns="121904" bIns="60952" numCol="1" anchor="t" anchorCtr="0" compatLnSpc="1">
            <a:prstTxWarp prst="textNoShape">
              <a:avLst/>
            </a:prstTxWarp>
          </a:bodyPr>
          <a:lstStyle/>
          <a:p>
            <a:pPr defTabSz="914241"/>
            <a:endParaRPr lang="zh-CN" altLang="en-US" sz="24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7" name="Freeform 220"/>
          <p:cNvSpPr>
            <a:spLocks/>
          </p:cNvSpPr>
          <p:nvPr userDrawn="1"/>
        </p:nvSpPr>
        <p:spPr bwMode="auto">
          <a:xfrm rot="3519006">
            <a:off x="6860407" y="1723679"/>
            <a:ext cx="712964" cy="527596"/>
          </a:xfrm>
          <a:custGeom>
            <a:avLst/>
            <a:gdLst>
              <a:gd name="T0" fmla="*/ 77 w 100"/>
              <a:gd name="T1" fmla="*/ 0 h 74"/>
              <a:gd name="T2" fmla="*/ 66 w 100"/>
              <a:gd name="T3" fmla="*/ 3 h 74"/>
              <a:gd name="T4" fmla="*/ 31 w 100"/>
              <a:gd name="T5" fmla="*/ 20 h 74"/>
              <a:gd name="T6" fmla="*/ 30 w 100"/>
              <a:gd name="T7" fmla="*/ 23 h 74"/>
              <a:gd name="T8" fmla="*/ 31 w 100"/>
              <a:gd name="T9" fmla="*/ 24 h 74"/>
              <a:gd name="T10" fmla="*/ 33 w 100"/>
              <a:gd name="T11" fmla="*/ 24 h 74"/>
              <a:gd name="T12" fmla="*/ 69 w 100"/>
              <a:gd name="T13" fmla="*/ 7 h 74"/>
              <a:gd name="T14" fmla="*/ 77 w 100"/>
              <a:gd name="T15" fmla="*/ 4 h 74"/>
              <a:gd name="T16" fmla="*/ 83 w 100"/>
              <a:gd name="T17" fmla="*/ 5 h 74"/>
              <a:gd name="T18" fmla="*/ 89 w 100"/>
              <a:gd name="T19" fmla="*/ 9 h 74"/>
              <a:gd name="T20" fmla="*/ 93 w 100"/>
              <a:gd name="T21" fmla="*/ 15 h 74"/>
              <a:gd name="T22" fmla="*/ 95 w 100"/>
              <a:gd name="T23" fmla="*/ 28 h 74"/>
              <a:gd name="T24" fmla="*/ 91 w 100"/>
              <a:gd name="T25" fmla="*/ 34 h 74"/>
              <a:gd name="T26" fmla="*/ 25 w 100"/>
              <a:gd name="T27" fmla="*/ 67 h 74"/>
              <a:gd name="T28" fmla="*/ 18 w 100"/>
              <a:gd name="T29" fmla="*/ 69 h 74"/>
              <a:gd name="T30" fmla="*/ 15 w 100"/>
              <a:gd name="T31" fmla="*/ 69 h 74"/>
              <a:gd name="T32" fmla="*/ 8 w 100"/>
              <a:gd name="T33" fmla="*/ 65 h 74"/>
              <a:gd name="T34" fmla="*/ 6 w 100"/>
              <a:gd name="T35" fmla="*/ 62 h 74"/>
              <a:gd name="T36" fmla="*/ 6 w 100"/>
              <a:gd name="T37" fmla="*/ 51 h 74"/>
              <a:gd name="T38" fmla="*/ 12 w 100"/>
              <a:gd name="T39" fmla="*/ 43 h 74"/>
              <a:gd name="T40" fmla="*/ 66 w 100"/>
              <a:gd name="T41" fmla="*/ 17 h 74"/>
              <a:gd name="T42" fmla="*/ 71 w 100"/>
              <a:gd name="T43" fmla="*/ 16 h 74"/>
              <a:gd name="T44" fmla="*/ 73 w 100"/>
              <a:gd name="T45" fmla="*/ 17 h 74"/>
              <a:gd name="T46" fmla="*/ 79 w 100"/>
              <a:gd name="T47" fmla="*/ 21 h 74"/>
              <a:gd name="T48" fmla="*/ 79 w 100"/>
              <a:gd name="T49" fmla="*/ 26 h 74"/>
              <a:gd name="T50" fmla="*/ 79 w 100"/>
              <a:gd name="T51" fmla="*/ 28 h 74"/>
              <a:gd name="T52" fmla="*/ 75 w 100"/>
              <a:gd name="T53" fmla="*/ 34 h 74"/>
              <a:gd name="T54" fmla="*/ 23 w 100"/>
              <a:gd name="T55" fmla="*/ 58 h 74"/>
              <a:gd name="T56" fmla="*/ 22 w 100"/>
              <a:gd name="T57" fmla="*/ 61 h 74"/>
              <a:gd name="T58" fmla="*/ 25 w 100"/>
              <a:gd name="T59" fmla="*/ 62 h 74"/>
              <a:gd name="T60" fmla="*/ 26 w 100"/>
              <a:gd name="T61" fmla="*/ 62 h 74"/>
              <a:gd name="T62" fmla="*/ 76 w 100"/>
              <a:gd name="T63" fmla="*/ 38 h 74"/>
              <a:gd name="T64" fmla="*/ 83 w 100"/>
              <a:gd name="T65" fmla="*/ 30 h 74"/>
              <a:gd name="T66" fmla="*/ 84 w 100"/>
              <a:gd name="T67" fmla="*/ 24 h 74"/>
              <a:gd name="T68" fmla="*/ 83 w 100"/>
              <a:gd name="T69" fmla="*/ 20 h 74"/>
              <a:gd name="T70" fmla="*/ 75 w 100"/>
              <a:gd name="T71" fmla="*/ 13 h 74"/>
              <a:gd name="T72" fmla="*/ 71 w 100"/>
              <a:gd name="T73" fmla="*/ 12 h 74"/>
              <a:gd name="T74" fmla="*/ 64 w 100"/>
              <a:gd name="T75" fmla="*/ 13 h 74"/>
              <a:gd name="T76" fmla="*/ 11 w 100"/>
              <a:gd name="T77" fmla="*/ 39 h 74"/>
              <a:gd name="T78" fmla="*/ 0 w 100"/>
              <a:gd name="T79" fmla="*/ 50 h 74"/>
              <a:gd name="T80" fmla="*/ 2 w 100"/>
              <a:gd name="T81" fmla="*/ 63 h 74"/>
              <a:gd name="T82" fmla="*/ 4 w 100"/>
              <a:gd name="T83" fmla="*/ 67 h 74"/>
              <a:gd name="T84" fmla="*/ 14 w 100"/>
              <a:gd name="T85" fmla="*/ 73 h 74"/>
              <a:gd name="T86" fmla="*/ 18 w 100"/>
              <a:gd name="T87" fmla="*/ 74 h 74"/>
              <a:gd name="T88" fmla="*/ 23 w 100"/>
              <a:gd name="T89" fmla="*/ 73 h 74"/>
              <a:gd name="T90" fmla="*/ 87 w 100"/>
              <a:gd name="T91" fmla="*/ 42 h 74"/>
              <a:gd name="T92" fmla="*/ 91 w 100"/>
              <a:gd name="T93" fmla="*/ 40 h 74"/>
              <a:gd name="T94" fmla="*/ 98 w 100"/>
              <a:gd name="T95" fmla="*/ 34 h 74"/>
              <a:gd name="T96" fmla="*/ 99 w 100"/>
              <a:gd name="T97" fmla="*/ 30 h 74"/>
              <a:gd name="T98" fmla="*/ 100 w 100"/>
              <a:gd name="T99" fmla="*/ 20 h 74"/>
              <a:gd name="T100" fmla="*/ 98 w 100"/>
              <a:gd name="T101" fmla="*/ 12 h 74"/>
              <a:gd name="T102" fmla="*/ 96 w 100"/>
              <a:gd name="T103" fmla="*/ 8 h 74"/>
              <a:gd name="T104" fmla="*/ 89 w 100"/>
              <a:gd name="T105" fmla="*/ 3 h 74"/>
              <a:gd name="T106" fmla="*/ 85 w 100"/>
              <a:gd name="T107" fmla="*/ 1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0" h="74">
                <a:moveTo>
                  <a:pt x="77" y="0"/>
                </a:moveTo>
                <a:lnTo>
                  <a:pt x="77" y="0"/>
                </a:lnTo>
                <a:lnTo>
                  <a:pt x="72" y="1"/>
                </a:lnTo>
                <a:lnTo>
                  <a:pt x="66" y="3"/>
                </a:lnTo>
                <a:lnTo>
                  <a:pt x="31" y="20"/>
                </a:lnTo>
                <a:lnTo>
                  <a:pt x="31" y="20"/>
                </a:lnTo>
                <a:lnTo>
                  <a:pt x="30" y="21"/>
                </a:lnTo>
                <a:lnTo>
                  <a:pt x="30" y="23"/>
                </a:lnTo>
                <a:lnTo>
                  <a:pt x="30" y="23"/>
                </a:lnTo>
                <a:lnTo>
                  <a:pt x="31" y="24"/>
                </a:lnTo>
                <a:lnTo>
                  <a:pt x="31" y="24"/>
                </a:lnTo>
                <a:lnTo>
                  <a:pt x="33" y="24"/>
                </a:lnTo>
                <a:lnTo>
                  <a:pt x="69" y="7"/>
                </a:lnTo>
                <a:lnTo>
                  <a:pt x="69" y="7"/>
                </a:lnTo>
                <a:lnTo>
                  <a:pt x="73" y="5"/>
                </a:lnTo>
                <a:lnTo>
                  <a:pt x="77" y="4"/>
                </a:lnTo>
                <a:lnTo>
                  <a:pt x="77" y="4"/>
                </a:lnTo>
                <a:lnTo>
                  <a:pt x="83" y="5"/>
                </a:lnTo>
                <a:lnTo>
                  <a:pt x="83" y="5"/>
                </a:lnTo>
                <a:lnTo>
                  <a:pt x="89" y="9"/>
                </a:lnTo>
                <a:lnTo>
                  <a:pt x="93" y="15"/>
                </a:lnTo>
                <a:lnTo>
                  <a:pt x="93" y="15"/>
                </a:lnTo>
                <a:lnTo>
                  <a:pt x="96" y="21"/>
                </a:lnTo>
                <a:lnTo>
                  <a:pt x="95" y="28"/>
                </a:lnTo>
                <a:lnTo>
                  <a:pt x="95" y="28"/>
                </a:lnTo>
                <a:lnTo>
                  <a:pt x="91" y="34"/>
                </a:lnTo>
                <a:lnTo>
                  <a:pt x="85" y="38"/>
                </a:lnTo>
                <a:lnTo>
                  <a:pt x="25" y="67"/>
                </a:lnTo>
                <a:lnTo>
                  <a:pt x="25" y="67"/>
                </a:lnTo>
                <a:lnTo>
                  <a:pt x="18" y="69"/>
                </a:lnTo>
                <a:lnTo>
                  <a:pt x="18" y="69"/>
                </a:lnTo>
                <a:lnTo>
                  <a:pt x="15" y="69"/>
                </a:lnTo>
                <a:lnTo>
                  <a:pt x="11" y="67"/>
                </a:lnTo>
                <a:lnTo>
                  <a:pt x="8" y="65"/>
                </a:lnTo>
                <a:lnTo>
                  <a:pt x="6" y="62"/>
                </a:lnTo>
                <a:lnTo>
                  <a:pt x="6" y="62"/>
                </a:lnTo>
                <a:lnTo>
                  <a:pt x="4" y="57"/>
                </a:lnTo>
                <a:lnTo>
                  <a:pt x="6" y="51"/>
                </a:lnTo>
                <a:lnTo>
                  <a:pt x="8" y="47"/>
                </a:lnTo>
                <a:lnTo>
                  <a:pt x="12" y="43"/>
                </a:lnTo>
                <a:lnTo>
                  <a:pt x="66" y="17"/>
                </a:lnTo>
                <a:lnTo>
                  <a:pt x="66" y="17"/>
                </a:lnTo>
                <a:lnTo>
                  <a:pt x="71" y="16"/>
                </a:lnTo>
                <a:lnTo>
                  <a:pt x="71" y="16"/>
                </a:lnTo>
                <a:lnTo>
                  <a:pt x="73" y="17"/>
                </a:lnTo>
                <a:lnTo>
                  <a:pt x="73" y="17"/>
                </a:lnTo>
                <a:lnTo>
                  <a:pt x="76" y="19"/>
                </a:lnTo>
                <a:lnTo>
                  <a:pt x="79" y="21"/>
                </a:lnTo>
                <a:lnTo>
                  <a:pt x="79" y="21"/>
                </a:lnTo>
                <a:lnTo>
                  <a:pt x="79" y="26"/>
                </a:lnTo>
                <a:lnTo>
                  <a:pt x="79" y="28"/>
                </a:lnTo>
                <a:lnTo>
                  <a:pt x="79" y="28"/>
                </a:lnTo>
                <a:lnTo>
                  <a:pt x="77" y="31"/>
                </a:lnTo>
                <a:lnTo>
                  <a:pt x="75" y="34"/>
                </a:lnTo>
                <a:lnTo>
                  <a:pt x="23" y="58"/>
                </a:lnTo>
                <a:lnTo>
                  <a:pt x="23" y="58"/>
                </a:lnTo>
                <a:lnTo>
                  <a:pt x="22" y="59"/>
                </a:lnTo>
                <a:lnTo>
                  <a:pt x="22" y="61"/>
                </a:lnTo>
                <a:lnTo>
                  <a:pt x="22" y="61"/>
                </a:lnTo>
                <a:lnTo>
                  <a:pt x="25" y="62"/>
                </a:lnTo>
                <a:lnTo>
                  <a:pt x="25" y="62"/>
                </a:lnTo>
                <a:lnTo>
                  <a:pt x="26" y="62"/>
                </a:lnTo>
                <a:lnTo>
                  <a:pt x="76" y="38"/>
                </a:lnTo>
                <a:lnTo>
                  <a:pt x="76" y="38"/>
                </a:lnTo>
                <a:lnTo>
                  <a:pt x="80" y="35"/>
                </a:lnTo>
                <a:lnTo>
                  <a:pt x="83" y="30"/>
                </a:lnTo>
                <a:lnTo>
                  <a:pt x="83" y="30"/>
                </a:lnTo>
                <a:lnTo>
                  <a:pt x="84" y="24"/>
                </a:lnTo>
                <a:lnTo>
                  <a:pt x="83" y="20"/>
                </a:lnTo>
                <a:lnTo>
                  <a:pt x="83" y="20"/>
                </a:lnTo>
                <a:lnTo>
                  <a:pt x="79" y="16"/>
                </a:lnTo>
                <a:lnTo>
                  <a:pt x="75" y="13"/>
                </a:lnTo>
                <a:lnTo>
                  <a:pt x="75" y="13"/>
                </a:lnTo>
                <a:lnTo>
                  <a:pt x="71" y="12"/>
                </a:lnTo>
                <a:lnTo>
                  <a:pt x="71" y="12"/>
                </a:lnTo>
                <a:lnTo>
                  <a:pt x="64" y="13"/>
                </a:lnTo>
                <a:lnTo>
                  <a:pt x="11" y="39"/>
                </a:lnTo>
                <a:lnTo>
                  <a:pt x="11" y="39"/>
                </a:lnTo>
                <a:lnTo>
                  <a:pt x="4" y="44"/>
                </a:lnTo>
                <a:lnTo>
                  <a:pt x="0" y="50"/>
                </a:lnTo>
                <a:lnTo>
                  <a:pt x="0" y="57"/>
                </a:lnTo>
                <a:lnTo>
                  <a:pt x="2" y="63"/>
                </a:lnTo>
                <a:lnTo>
                  <a:pt x="2" y="63"/>
                </a:lnTo>
                <a:lnTo>
                  <a:pt x="4" y="67"/>
                </a:lnTo>
                <a:lnTo>
                  <a:pt x="8" y="71"/>
                </a:lnTo>
                <a:lnTo>
                  <a:pt x="14" y="73"/>
                </a:lnTo>
                <a:lnTo>
                  <a:pt x="18" y="74"/>
                </a:lnTo>
                <a:lnTo>
                  <a:pt x="18" y="74"/>
                </a:lnTo>
                <a:lnTo>
                  <a:pt x="23" y="73"/>
                </a:lnTo>
                <a:lnTo>
                  <a:pt x="23" y="73"/>
                </a:lnTo>
                <a:lnTo>
                  <a:pt x="27" y="71"/>
                </a:lnTo>
                <a:lnTo>
                  <a:pt x="87" y="42"/>
                </a:lnTo>
                <a:lnTo>
                  <a:pt x="87" y="42"/>
                </a:lnTo>
                <a:lnTo>
                  <a:pt x="91" y="40"/>
                </a:lnTo>
                <a:lnTo>
                  <a:pt x="95" y="36"/>
                </a:lnTo>
                <a:lnTo>
                  <a:pt x="98" y="34"/>
                </a:lnTo>
                <a:lnTo>
                  <a:pt x="99" y="30"/>
                </a:lnTo>
                <a:lnTo>
                  <a:pt x="99" y="30"/>
                </a:lnTo>
                <a:lnTo>
                  <a:pt x="100" y="26"/>
                </a:lnTo>
                <a:lnTo>
                  <a:pt x="100" y="20"/>
                </a:lnTo>
                <a:lnTo>
                  <a:pt x="100" y="16"/>
                </a:lnTo>
                <a:lnTo>
                  <a:pt x="98" y="12"/>
                </a:lnTo>
                <a:lnTo>
                  <a:pt x="98" y="12"/>
                </a:lnTo>
                <a:lnTo>
                  <a:pt x="96" y="8"/>
                </a:lnTo>
                <a:lnTo>
                  <a:pt x="92" y="5"/>
                </a:lnTo>
                <a:lnTo>
                  <a:pt x="89" y="3"/>
                </a:lnTo>
                <a:lnTo>
                  <a:pt x="85" y="1"/>
                </a:lnTo>
                <a:lnTo>
                  <a:pt x="85" y="1"/>
                </a:lnTo>
                <a:lnTo>
                  <a:pt x="77" y="0"/>
                </a:lnTo>
                <a:close/>
              </a:path>
            </a:pathLst>
          </a:custGeom>
          <a:solidFill>
            <a:srgbClr val="087287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04" tIns="60952" rIns="121904" bIns="60952" numCol="1" anchor="t" anchorCtr="0" compatLnSpc="1">
            <a:prstTxWarp prst="textNoShape">
              <a:avLst/>
            </a:prstTxWarp>
          </a:bodyPr>
          <a:lstStyle/>
          <a:p>
            <a:pPr defTabSz="914241"/>
            <a:endParaRPr lang="zh-CN" altLang="en-US" sz="24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8" name="Freeform 222"/>
          <p:cNvSpPr>
            <a:spLocks/>
          </p:cNvSpPr>
          <p:nvPr userDrawn="1"/>
        </p:nvSpPr>
        <p:spPr bwMode="auto">
          <a:xfrm rot="3519006">
            <a:off x="7488163" y="2021235"/>
            <a:ext cx="712964" cy="534725"/>
          </a:xfrm>
          <a:custGeom>
            <a:avLst/>
            <a:gdLst>
              <a:gd name="T0" fmla="*/ 83 w 100"/>
              <a:gd name="T1" fmla="*/ 1 h 75"/>
              <a:gd name="T2" fmla="*/ 74 w 100"/>
              <a:gd name="T3" fmla="*/ 0 h 75"/>
              <a:gd name="T4" fmla="*/ 66 w 100"/>
              <a:gd name="T5" fmla="*/ 2 h 75"/>
              <a:gd name="T6" fmla="*/ 29 w 100"/>
              <a:gd name="T7" fmla="*/ 21 h 75"/>
              <a:gd name="T8" fmla="*/ 28 w 100"/>
              <a:gd name="T9" fmla="*/ 24 h 75"/>
              <a:gd name="T10" fmla="*/ 29 w 100"/>
              <a:gd name="T11" fmla="*/ 25 h 75"/>
              <a:gd name="T12" fmla="*/ 67 w 100"/>
              <a:gd name="T13" fmla="*/ 6 h 75"/>
              <a:gd name="T14" fmla="*/ 74 w 100"/>
              <a:gd name="T15" fmla="*/ 4 h 75"/>
              <a:gd name="T16" fmla="*/ 82 w 100"/>
              <a:gd name="T17" fmla="*/ 5 h 75"/>
              <a:gd name="T18" fmla="*/ 93 w 100"/>
              <a:gd name="T19" fmla="*/ 13 h 75"/>
              <a:gd name="T20" fmla="*/ 94 w 100"/>
              <a:gd name="T21" fmla="*/ 20 h 75"/>
              <a:gd name="T22" fmla="*/ 94 w 100"/>
              <a:gd name="T23" fmla="*/ 27 h 75"/>
              <a:gd name="T24" fmla="*/ 85 w 100"/>
              <a:gd name="T25" fmla="*/ 37 h 75"/>
              <a:gd name="T26" fmla="*/ 25 w 100"/>
              <a:gd name="T27" fmla="*/ 68 h 75"/>
              <a:gd name="T28" fmla="*/ 15 w 100"/>
              <a:gd name="T29" fmla="*/ 70 h 75"/>
              <a:gd name="T30" fmla="*/ 6 w 100"/>
              <a:gd name="T31" fmla="*/ 63 h 75"/>
              <a:gd name="T32" fmla="*/ 4 w 100"/>
              <a:gd name="T33" fmla="*/ 58 h 75"/>
              <a:gd name="T34" fmla="*/ 8 w 100"/>
              <a:gd name="T35" fmla="*/ 48 h 75"/>
              <a:gd name="T36" fmla="*/ 64 w 100"/>
              <a:gd name="T37" fmla="*/ 17 h 75"/>
              <a:gd name="T38" fmla="*/ 69 w 100"/>
              <a:gd name="T39" fmla="*/ 17 h 75"/>
              <a:gd name="T40" fmla="*/ 71 w 100"/>
              <a:gd name="T41" fmla="*/ 17 h 75"/>
              <a:gd name="T42" fmla="*/ 77 w 100"/>
              <a:gd name="T43" fmla="*/ 21 h 75"/>
              <a:gd name="T44" fmla="*/ 78 w 100"/>
              <a:gd name="T45" fmla="*/ 24 h 75"/>
              <a:gd name="T46" fmla="*/ 78 w 100"/>
              <a:gd name="T47" fmla="*/ 28 h 75"/>
              <a:gd name="T48" fmla="*/ 73 w 100"/>
              <a:gd name="T49" fmla="*/ 33 h 75"/>
              <a:gd name="T50" fmla="*/ 24 w 100"/>
              <a:gd name="T51" fmla="*/ 59 h 75"/>
              <a:gd name="T52" fmla="*/ 23 w 100"/>
              <a:gd name="T53" fmla="*/ 62 h 75"/>
              <a:gd name="T54" fmla="*/ 24 w 100"/>
              <a:gd name="T55" fmla="*/ 63 h 75"/>
              <a:gd name="T56" fmla="*/ 75 w 100"/>
              <a:gd name="T57" fmla="*/ 37 h 75"/>
              <a:gd name="T58" fmla="*/ 79 w 100"/>
              <a:gd name="T59" fmla="*/ 33 h 75"/>
              <a:gd name="T60" fmla="*/ 82 w 100"/>
              <a:gd name="T61" fmla="*/ 29 h 75"/>
              <a:gd name="T62" fmla="*/ 81 w 100"/>
              <a:gd name="T63" fmla="*/ 18 h 75"/>
              <a:gd name="T64" fmla="*/ 78 w 100"/>
              <a:gd name="T65" fmla="*/ 14 h 75"/>
              <a:gd name="T66" fmla="*/ 73 w 100"/>
              <a:gd name="T67" fmla="*/ 13 h 75"/>
              <a:gd name="T68" fmla="*/ 63 w 100"/>
              <a:gd name="T69" fmla="*/ 13 h 75"/>
              <a:gd name="T70" fmla="*/ 9 w 100"/>
              <a:gd name="T71" fmla="*/ 41 h 75"/>
              <a:gd name="T72" fmla="*/ 1 w 100"/>
              <a:gd name="T73" fmla="*/ 52 h 75"/>
              <a:gd name="T74" fmla="*/ 1 w 100"/>
              <a:gd name="T75" fmla="*/ 66 h 75"/>
              <a:gd name="T76" fmla="*/ 5 w 100"/>
              <a:gd name="T77" fmla="*/ 70 h 75"/>
              <a:gd name="T78" fmla="*/ 17 w 100"/>
              <a:gd name="T79" fmla="*/ 75 h 75"/>
              <a:gd name="T80" fmla="*/ 23 w 100"/>
              <a:gd name="T81" fmla="*/ 74 h 75"/>
              <a:gd name="T82" fmla="*/ 86 w 100"/>
              <a:gd name="T83" fmla="*/ 41 h 75"/>
              <a:gd name="T84" fmla="*/ 90 w 100"/>
              <a:gd name="T85" fmla="*/ 39 h 75"/>
              <a:gd name="T86" fmla="*/ 97 w 100"/>
              <a:gd name="T87" fmla="*/ 32 h 75"/>
              <a:gd name="T88" fmla="*/ 98 w 100"/>
              <a:gd name="T89" fmla="*/ 28 h 75"/>
              <a:gd name="T90" fmla="*/ 100 w 100"/>
              <a:gd name="T91" fmla="*/ 20 h 75"/>
              <a:gd name="T92" fmla="*/ 97 w 100"/>
              <a:gd name="T93" fmla="*/ 12 h 75"/>
              <a:gd name="T94" fmla="*/ 94 w 100"/>
              <a:gd name="T95" fmla="*/ 8 h 75"/>
              <a:gd name="T96" fmla="*/ 87 w 100"/>
              <a:gd name="T97" fmla="*/ 2 h 75"/>
              <a:gd name="T98" fmla="*/ 83 w 100"/>
              <a:gd name="T99" fmla="*/ 1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00" h="75">
                <a:moveTo>
                  <a:pt x="83" y="1"/>
                </a:moveTo>
                <a:lnTo>
                  <a:pt x="83" y="1"/>
                </a:lnTo>
                <a:lnTo>
                  <a:pt x="78" y="0"/>
                </a:lnTo>
                <a:lnTo>
                  <a:pt x="74" y="0"/>
                </a:lnTo>
                <a:lnTo>
                  <a:pt x="70" y="1"/>
                </a:lnTo>
                <a:lnTo>
                  <a:pt x="66" y="2"/>
                </a:lnTo>
                <a:lnTo>
                  <a:pt x="29" y="21"/>
                </a:lnTo>
                <a:lnTo>
                  <a:pt x="29" y="21"/>
                </a:lnTo>
                <a:lnTo>
                  <a:pt x="28" y="23"/>
                </a:lnTo>
                <a:lnTo>
                  <a:pt x="28" y="24"/>
                </a:lnTo>
                <a:lnTo>
                  <a:pt x="28" y="24"/>
                </a:lnTo>
                <a:lnTo>
                  <a:pt x="29" y="25"/>
                </a:lnTo>
                <a:lnTo>
                  <a:pt x="32" y="25"/>
                </a:lnTo>
                <a:lnTo>
                  <a:pt x="67" y="6"/>
                </a:lnTo>
                <a:lnTo>
                  <a:pt x="67" y="6"/>
                </a:lnTo>
                <a:lnTo>
                  <a:pt x="74" y="4"/>
                </a:lnTo>
                <a:lnTo>
                  <a:pt x="82" y="5"/>
                </a:lnTo>
                <a:lnTo>
                  <a:pt x="82" y="5"/>
                </a:lnTo>
                <a:lnTo>
                  <a:pt x="87" y="8"/>
                </a:lnTo>
                <a:lnTo>
                  <a:pt x="93" y="13"/>
                </a:lnTo>
                <a:lnTo>
                  <a:pt x="93" y="13"/>
                </a:lnTo>
                <a:lnTo>
                  <a:pt x="94" y="20"/>
                </a:lnTo>
                <a:lnTo>
                  <a:pt x="94" y="27"/>
                </a:lnTo>
                <a:lnTo>
                  <a:pt x="94" y="27"/>
                </a:lnTo>
                <a:lnTo>
                  <a:pt x="90" y="33"/>
                </a:lnTo>
                <a:lnTo>
                  <a:pt x="85" y="37"/>
                </a:lnTo>
                <a:lnTo>
                  <a:pt x="25" y="68"/>
                </a:lnTo>
                <a:lnTo>
                  <a:pt x="25" y="68"/>
                </a:lnTo>
                <a:lnTo>
                  <a:pt x="20" y="70"/>
                </a:lnTo>
                <a:lnTo>
                  <a:pt x="15" y="70"/>
                </a:lnTo>
                <a:lnTo>
                  <a:pt x="9" y="67"/>
                </a:lnTo>
                <a:lnTo>
                  <a:pt x="6" y="63"/>
                </a:lnTo>
                <a:lnTo>
                  <a:pt x="6" y="63"/>
                </a:lnTo>
                <a:lnTo>
                  <a:pt x="4" y="58"/>
                </a:lnTo>
                <a:lnTo>
                  <a:pt x="5" y="52"/>
                </a:lnTo>
                <a:lnTo>
                  <a:pt x="8" y="48"/>
                </a:lnTo>
                <a:lnTo>
                  <a:pt x="12" y="45"/>
                </a:lnTo>
                <a:lnTo>
                  <a:pt x="64" y="17"/>
                </a:lnTo>
                <a:lnTo>
                  <a:pt x="64" y="17"/>
                </a:lnTo>
                <a:lnTo>
                  <a:pt x="69" y="17"/>
                </a:lnTo>
                <a:lnTo>
                  <a:pt x="71" y="17"/>
                </a:lnTo>
                <a:lnTo>
                  <a:pt x="71" y="17"/>
                </a:lnTo>
                <a:lnTo>
                  <a:pt x="75" y="18"/>
                </a:lnTo>
                <a:lnTo>
                  <a:pt x="77" y="21"/>
                </a:lnTo>
                <a:lnTo>
                  <a:pt x="77" y="21"/>
                </a:lnTo>
                <a:lnTo>
                  <a:pt x="78" y="24"/>
                </a:lnTo>
                <a:lnTo>
                  <a:pt x="78" y="28"/>
                </a:lnTo>
                <a:lnTo>
                  <a:pt x="78" y="28"/>
                </a:lnTo>
                <a:lnTo>
                  <a:pt x="75" y="31"/>
                </a:lnTo>
                <a:lnTo>
                  <a:pt x="73" y="33"/>
                </a:lnTo>
                <a:lnTo>
                  <a:pt x="24" y="59"/>
                </a:lnTo>
                <a:lnTo>
                  <a:pt x="24" y="59"/>
                </a:lnTo>
                <a:lnTo>
                  <a:pt x="23" y="60"/>
                </a:lnTo>
                <a:lnTo>
                  <a:pt x="23" y="62"/>
                </a:lnTo>
                <a:lnTo>
                  <a:pt x="23" y="62"/>
                </a:lnTo>
                <a:lnTo>
                  <a:pt x="24" y="63"/>
                </a:lnTo>
                <a:lnTo>
                  <a:pt x="25" y="63"/>
                </a:lnTo>
                <a:lnTo>
                  <a:pt x="75" y="37"/>
                </a:lnTo>
                <a:lnTo>
                  <a:pt x="75" y="37"/>
                </a:lnTo>
                <a:lnTo>
                  <a:pt x="79" y="33"/>
                </a:lnTo>
                <a:lnTo>
                  <a:pt x="82" y="29"/>
                </a:lnTo>
                <a:lnTo>
                  <a:pt x="82" y="29"/>
                </a:lnTo>
                <a:lnTo>
                  <a:pt x="83" y="24"/>
                </a:lnTo>
                <a:lnTo>
                  <a:pt x="81" y="18"/>
                </a:lnTo>
                <a:lnTo>
                  <a:pt x="81" y="18"/>
                </a:lnTo>
                <a:lnTo>
                  <a:pt x="78" y="14"/>
                </a:lnTo>
                <a:lnTo>
                  <a:pt x="73" y="13"/>
                </a:lnTo>
                <a:lnTo>
                  <a:pt x="73" y="13"/>
                </a:lnTo>
                <a:lnTo>
                  <a:pt x="67" y="12"/>
                </a:lnTo>
                <a:lnTo>
                  <a:pt x="63" y="13"/>
                </a:lnTo>
                <a:lnTo>
                  <a:pt x="9" y="41"/>
                </a:lnTo>
                <a:lnTo>
                  <a:pt x="9" y="41"/>
                </a:lnTo>
                <a:lnTo>
                  <a:pt x="4" y="45"/>
                </a:lnTo>
                <a:lnTo>
                  <a:pt x="1" y="52"/>
                </a:lnTo>
                <a:lnTo>
                  <a:pt x="0" y="59"/>
                </a:lnTo>
                <a:lnTo>
                  <a:pt x="1" y="66"/>
                </a:lnTo>
                <a:lnTo>
                  <a:pt x="1" y="66"/>
                </a:lnTo>
                <a:lnTo>
                  <a:pt x="5" y="70"/>
                </a:lnTo>
                <a:lnTo>
                  <a:pt x="10" y="74"/>
                </a:lnTo>
                <a:lnTo>
                  <a:pt x="17" y="75"/>
                </a:lnTo>
                <a:lnTo>
                  <a:pt x="23" y="74"/>
                </a:lnTo>
                <a:lnTo>
                  <a:pt x="23" y="74"/>
                </a:lnTo>
                <a:lnTo>
                  <a:pt x="27" y="72"/>
                </a:lnTo>
                <a:lnTo>
                  <a:pt x="86" y="41"/>
                </a:lnTo>
                <a:lnTo>
                  <a:pt x="86" y="41"/>
                </a:lnTo>
                <a:lnTo>
                  <a:pt x="90" y="39"/>
                </a:lnTo>
                <a:lnTo>
                  <a:pt x="94" y="36"/>
                </a:lnTo>
                <a:lnTo>
                  <a:pt x="97" y="32"/>
                </a:lnTo>
                <a:lnTo>
                  <a:pt x="98" y="28"/>
                </a:lnTo>
                <a:lnTo>
                  <a:pt x="98" y="28"/>
                </a:lnTo>
                <a:lnTo>
                  <a:pt x="100" y="24"/>
                </a:lnTo>
                <a:lnTo>
                  <a:pt x="100" y="20"/>
                </a:lnTo>
                <a:lnTo>
                  <a:pt x="98" y="16"/>
                </a:lnTo>
                <a:lnTo>
                  <a:pt x="97" y="12"/>
                </a:lnTo>
                <a:lnTo>
                  <a:pt x="97" y="12"/>
                </a:lnTo>
                <a:lnTo>
                  <a:pt x="94" y="8"/>
                </a:lnTo>
                <a:lnTo>
                  <a:pt x="91" y="5"/>
                </a:lnTo>
                <a:lnTo>
                  <a:pt x="87" y="2"/>
                </a:lnTo>
                <a:lnTo>
                  <a:pt x="83" y="1"/>
                </a:lnTo>
                <a:lnTo>
                  <a:pt x="83" y="1"/>
                </a:lnTo>
                <a:close/>
              </a:path>
            </a:pathLst>
          </a:custGeom>
          <a:solidFill>
            <a:srgbClr val="EAAB28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04" tIns="60952" rIns="121904" bIns="60952" numCol="1" anchor="t" anchorCtr="0" compatLnSpc="1">
            <a:prstTxWarp prst="textNoShape">
              <a:avLst/>
            </a:prstTxWarp>
          </a:bodyPr>
          <a:lstStyle/>
          <a:p>
            <a:pPr defTabSz="914241"/>
            <a:endParaRPr lang="zh-CN" altLang="en-US" sz="24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9" name="Freeform 223"/>
          <p:cNvSpPr>
            <a:spLocks/>
          </p:cNvSpPr>
          <p:nvPr userDrawn="1"/>
        </p:nvSpPr>
        <p:spPr bwMode="auto">
          <a:xfrm rot="3519006">
            <a:off x="6795536" y="1267101"/>
            <a:ext cx="705840" cy="520467"/>
          </a:xfrm>
          <a:custGeom>
            <a:avLst/>
            <a:gdLst>
              <a:gd name="T0" fmla="*/ 85 w 99"/>
              <a:gd name="T1" fmla="*/ 0 h 73"/>
              <a:gd name="T2" fmla="*/ 75 w 99"/>
              <a:gd name="T3" fmla="*/ 0 h 73"/>
              <a:gd name="T4" fmla="*/ 67 w 99"/>
              <a:gd name="T5" fmla="*/ 1 h 73"/>
              <a:gd name="T6" fmla="*/ 31 w 99"/>
              <a:gd name="T7" fmla="*/ 19 h 73"/>
              <a:gd name="T8" fmla="*/ 29 w 99"/>
              <a:gd name="T9" fmla="*/ 23 h 73"/>
              <a:gd name="T10" fmla="*/ 31 w 99"/>
              <a:gd name="T11" fmla="*/ 24 h 73"/>
              <a:gd name="T12" fmla="*/ 68 w 99"/>
              <a:gd name="T13" fmla="*/ 5 h 73"/>
              <a:gd name="T14" fmla="*/ 75 w 99"/>
              <a:gd name="T15" fmla="*/ 4 h 73"/>
              <a:gd name="T16" fmla="*/ 83 w 99"/>
              <a:gd name="T17" fmla="*/ 5 h 73"/>
              <a:gd name="T18" fmla="*/ 94 w 99"/>
              <a:gd name="T19" fmla="*/ 13 h 73"/>
              <a:gd name="T20" fmla="*/ 95 w 99"/>
              <a:gd name="T21" fmla="*/ 20 h 73"/>
              <a:gd name="T22" fmla="*/ 94 w 99"/>
              <a:gd name="T23" fmla="*/ 27 h 73"/>
              <a:gd name="T24" fmla="*/ 85 w 99"/>
              <a:gd name="T25" fmla="*/ 38 h 73"/>
              <a:gd name="T26" fmla="*/ 24 w 99"/>
              <a:gd name="T27" fmla="*/ 67 h 73"/>
              <a:gd name="T28" fmla="*/ 13 w 99"/>
              <a:gd name="T29" fmla="*/ 67 h 73"/>
              <a:gd name="T30" fmla="*/ 5 w 99"/>
              <a:gd name="T31" fmla="*/ 60 h 73"/>
              <a:gd name="T32" fmla="*/ 4 w 99"/>
              <a:gd name="T33" fmla="*/ 56 h 73"/>
              <a:gd name="T34" fmla="*/ 8 w 99"/>
              <a:gd name="T35" fmla="*/ 46 h 73"/>
              <a:gd name="T36" fmla="*/ 66 w 99"/>
              <a:gd name="T37" fmla="*/ 17 h 73"/>
              <a:gd name="T38" fmla="*/ 68 w 99"/>
              <a:gd name="T39" fmla="*/ 16 h 73"/>
              <a:gd name="T40" fmla="*/ 72 w 99"/>
              <a:gd name="T41" fmla="*/ 16 h 73"/>
              <a:gd name="T42" fmla="*/ 78 w 99"/>
              <a:gd name="T43" fmla="*/ 21 h 73"/>
              <a:gd name="T44" fmla="*/ 79 w 99"/>
              <a:gd name="T45" fmla="*/ 24 h 73"/>
              <a:gd name="T46" fmla="*/ 78 w 99"/>
              <a:gd name="T47" fmla="*/ 28 h 73"/>
              <a:gd name="T48" fmla="*/ 74 w 99"/>
              <a:gd name="T49" fmla="*/ 33 h 73"/>
              <a:gd name="T50" fmla="*/ 24 w 99"/>
              <a:gd name="T51" fmla="*/ 58 h 73"/>
              <a:gd name="T52" fmla="*/ 23 w 99"/>
              <a:gd name="T53" fmla="*/ 60 h 73"/>
              <a:gd name="T54" fmla="*/ 24 w 99"/>
              <a:gd name="T55" fmla="*/ 62 h 73"/>
              <a:gd name="T56" fmla="*/ 75 w 99"/>
              <a:gd name="T57" fmla="*/ 38 h 73"/>
              <a:gd name="T58" fmla="*/ 81 w 99"/>
              <a:gd name="T59" fmla="*/ 33 h 73"/>
              <a:gd name="T60" fmla="*/ 83 w 99"/>
              <a:gd name="T61" fmla="*/ 29 h 73"/>
              <a:gd name="T62" fmla="*/ 82 w 99"/>
              <a:gd name="T63" fmla="*/ 19 h 73"/>
              <a:gd name="T64" fmla="*/ 79 w 99"/>
              <a:gd name="T65" fmla="*/ 15 h 73"/>
              <a:gd name="T66" fmla="*/ 74 w 99"/>
              <a:gd name="T67" fmla="*/ 12 h 73"/>
              <a:gd name="T68" fmla="*/ 63 w 99"/>
              <a:gd name="T69" fmla="*/ 13 h 73"/>
              <a:gd name="T70" fmla="*/ 10 w 99"/>
              <a:gd name="T71" fmla="*/ 39 h 73"/>
              <a:gd name="T72" fmla="*/ 1 w 99"/>
              <a:gd name="T73" fmla="*/ 50 h 73"/>
              <a:gd name="T74" fmla="*/ 1 w 99"/>
              <a:gd name="T75" fmla="*/ 63 h 73"/>
              <a:gd name="T76" fmla="*/ 5 w 99"/>
              <a:gd name="T77" fmla="*/ 69 h 73"/>
              <a:gd name="T78" fmla="*/ 16 w 99"/>
              <a:gd name="T79" fmla="*/ 73 h 73"/>
              <a:gd name="T80" fmla="*/ 23 w 99"/>
              <a:gd name="T81" fmla="*/ 73 h 73"/>
              <a:gd name="T82" fmla="*/ 87 w 99"/>
              <a:gd name="T83" fmla="*/ 42 h 73"/>
              <a:gd name="T84" fmla="*/ 91 w 99"/>
              <a:gd name="T85" fmla="*/ 39 h 73"/>
              <a:gd name="T86" fmla="*/ 97 w 99"/>
              <a:gd name="T87" fmla="*/ 32 h 73"/>
              <a:gd name="T88" fmla="*/ 98 w 99"/>
              <a:gd name="T89" fmla="*/ 28 h 73"/>
              <a:gd name="T90" fmla="*/ 99 w 99"/>
              <a:gd name="T91" fmla="*/ 20 h 73"/>
              <a:gd name="T92" fmla="*/ 98 w 99"/>
              <a:gd name="T93" fmla="*/ 12 h 73"/>
              <a:gd name="T94" fmla="*/ 95 w 99"/>
              <a:gd name="T95" fmla="*/ 8 h 73"/>
              <a:gd name="T96" fmla="*/ 89 w 99"/>
              <a:gd name="T97" fmla="*/ 2 h 73"/>
              <a:gd name="T98" fmla="*/ 85 w 99"/>
              <a:gd name="T99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99" h="73">
                <a:moveTo>
                  <a:pt x="85" y="0"/>
                </a:moveTo>
                <a:lnTo>
                  <a:pt x="85" y="0"/>
                </a:lnTo>
                <a:lnTo>
                  <a:pt x="79" y="0"/>
                </a:lnTo>
                <a:lnTo>
                  <a:pt x="75" y="0"/>
                </a:lnTo>
                <a:lnTo>
                  <a:pt x="71" y="0"/>
                </a:lnTo>
                <a:lnTo>
                  <a:pt x="67" y="1"/>
                </a:lnTo>
                <a:lnTo>
                  <a:pt x="31" y="19"/>
                </a:lnTo>
                <a:lnTo>
                  <a:pt x="31" y="19"/>
                </a:lnTo>
                <a:lnTo>
                  <a:pt x="29" y="20"/>
                </a:lnTo>
                <a:lnTo>
                  <a:pt x="29" y="23"/>
                </a:lnTo>
                <a:lnTo>
                  <a:pt x="29" y="23"/>
                </a:lnTo>
                <a:lnTo>
                  <a:pt x="31" y="24"/>
                </a:lnTo>
                <a:lnTo>
                  <a:pt x="32" y="23"/>
                </a:lnTo>
                <a:lnTo>
                  <a:pt x="68" y="5"/>
                </a:lnTo>
                <a:lnTo>
                  <a:pt x="68" y="5"/>
                </a:lnTo>
                <a:lnTo>
                  <a:pt x="75" y="4"/>
                </a:lnTo>
                <a:lnTo>
                  <a:pt x="83" y="5"/>
                </a:lnTo>
                <a:lnTo>
                  <a:pt x="83" y="5"/>
                </a:lnTo>
                <a:lnTo>
                  <a:pt x="89" y="8"/>
                </a:lnTo>
                <a:lnTo>
                  <a:pt x="94" y="13"/>
                </a:lnTo>
                <a:lnTo>
                  <a:pt x="94" y="13"/>
                </a:lnTo>
                <a:lnTo>
                  <a:pt x="95" y="20"/>
                </a:lnTo>
                <a:lnTo>
                  <a:pt x="94" y="27"/>
                </a:lnTo>
                <a:lnTo>
                  <a:pt x="94" y="27"/>
                </a:lnTo>
                <a:lnTo>
                  <a:pt x="90" y="33"/>
                </a:lnTo>
                <a:lnTo>
                  <a:pt x="85" y="38"/>
                </a:lnTo>
                <a:lnTo>
                  <a:pt x="24" y="67"/>
                </a:lnTo>
                <a:lnTo>
                  <a:pt x="24" y="67"/>
                </a:lnTo>
                <a:lnTo>
                  <a:pt x="18" y="69"/>
                </a:lnTo>
                <a:lnTo>
                  <a:pt x="13" y="67"/>
                </a:lnTo>
                <a:lnTo>
                  <a:pt x="9" y="65"/>
                </a:lnTo>
                <a:lnTo>
                  <a:pt x="5" y="60"/>
                </a:lnTo>
                <a:lnTo>
                  <a:pt x="5" y="60"/>
                </a:lnTo>
                <a:lnTo>
                  <a:pt x="4" y="56"/>
                </a:lnTo>
                <a:lnTo>
                  <a:pt x="5" y="51"/>
                </a:lnTo>
                <a:lnTo>
                  <a:pt x="8" y="46"/>
                </a:lnTo>
                <a:lnTo>
                  <a:pt x="12" y="43"/>
                </a:lnTo>
                <a:lnTo>
                  <a:pt x="66" y="17"/>
                </a:lnTo>
                <a:lnTo>
                  <a:pt x="66" y="17"/>
                </a:lnTo>
                <a:lnTo>
                  <a:pt x="68" y="16"/>
                </a:lnTo>
                <a:lnTo>
                  <a:pt x="72" y="16"/>
                </a:lnTo>
                <a:lnTo>
                  <a:pt x="72" y="16"/>
                </a:lnTo>
                <a:lnTo>
                  <a:pt x="75" y="19"/>
                </a:lnTo>
                <a:lnTo>
                  <a:pt x="78" y="21"/>
                </a:lnTo>
                <a:lnTo>
                  <a:pt x="78" y="21"/>
                </a:lnTo>
                <a:lnTo>
                  <a:pt x="79" y="24"/>
                </a:lnTo>
                <a:lnTo>
                  <a:pt x="78" y="28"/>
                </a:lnTo>
                <a:lnTo>
                  <a:pt x="78" y="28"/>
                </a:lnTo>
                <a:lnTo>
                  <a:pt x="77" y="31"/>
                </a:lnTo>
                <a:lnTo>
                  <a:pt x="74" y="33"/>
                </a:lnTo>
                <a:lnTo>
                  <a:pt x="24" y="58"/>
                </a:lnTo>
                <a:lnTo>
                  <a:pt x="24" y="58"/>
                </a:lnTo>
                <a:lnTo>
                  <a:pt x="23" y="59"/>
                </a:lnTo>
                <a:lnTo>
                  <a:pt x="23" y="60"/>
                </a:lnTo>
                <a:lnTo>
                  <a:pt x="23" y="60"/>
                </a:lnTo>
                <a:lnTo>
                  <a:pt x="24" y="62"/>
                </a:lnTo>
                <a:lnTo>
                  <a:pt x="25" y="62"/>
                </a:lnTo>
                <a:lnTo>
                  <a:pt x="75" y="38"/>
                </a:lnTo>
                <a:lnTo>
                  <a:pt x="75" y="38"/>
                </a:lnTo>
                <a:lnTo>
                  <a:pt x="81" y="33"/>
                </a:lnTo>
                <a:lnTo>
                  <a:pt x="83" y="29"/>
                </a:lnTo>
                <a:lnTo>
                  <a:pt x="83" y="29"/>
                </a:lnTo>
                <a:lnTo>
                  <a:pt x="83" y="24"/>
                </a:lnTo>
                <a:lnTo>
                  <a:pt x="82" y="19"/>
                </a:lnTo>
                <a:lnTo>
                  <a:pt x="82" y="19"/>
                </a:lnTo>
                <a:lnTo>
                  <a:pt x="79" y="15"/>
                </a:lnTo>
                <a:lnTo>
                  <a:pt x="74" y="12"/>
                </a:lnTo>
                <a:lnTo>
                  <a:pt x="74" y="12"/>
                </a:lnTo>
                <a:lnTo>
                  <a:pt x="68" y="12"/>
                </a:lnTo>
                <a:lnTo>
                  <a:pt x="63" y="13"/>
                </a:lnTo>
                <a:lnTo>
                  <a:pt x="10" y="39"/>
                </a:lnTo>
                <a:lnTo>
                  <a:pt x="10" y="39"/>
                </a:lnTo>
                <a:lnTo>
                  <a:pt x="4" y="43"/>
                </a:lnTo>
                <a:lnTo>
                  <a:pt x="1" y="50"/>
                </a:lnTo>
                <a:lnTo>
                  <a:pt x="0" y="56"/>
                </a:lnTo>
                <a:lnTo>
                  <a:pt x="1" y="63"/>
                </a:lnTo>
                <a:lnTo>
                  <a:pt x="1" y="63"/>
                </a:lnTo>
                <a:lnTo>
                  <a:pt x="5" y="69"/>
                </a:lnTo>
                <a:lnTo>
                  <a:pt x="10" y="71"/>
                </a:lnTo>
                <a:lnTo>
                  <a:pt x="16" y="73"/>
                </a:lnTo>
                <a:lnTo>
                  <a:pt x="23" y="73"/>
                </a:lnTo>
                <a:lnTo>
                  <a:pt x="23" y="73"/>
                </a:lnTo>
                <a:lnTo>
                  <a:pt x="27" y="71"/>
                </a:lnTo>
                <a:lnTo>
                  <a:pt x="87" y="42"/>
                </a:lnTo>
                <a:lnTo>
                  <a:pt x="87" y="42"/>
                </a:lnTo>
                <a:lnTo>
                  <a:pt x="91" y="39"/>
                </a:lnTo>
                <a:lnTo>
                  <a:pt x="94" y="36"/>
                </a:lnTo>
                <a:lnTo>
                  <a:pt x="97" y="32"/>
                </a:lnTo>
                <a:lnTo>
                  <a:pt x="98" y="28"/>
                </a:lnTo>
                <a:lnTo>
                  <a:pt x="98" y="28"/>
                </a:lnTo>
                <a:lnTo>
                  <a:pt x="99" y="24"/>
                </a:lnTo>
                <a:lnTo>
                  <a:pt x="99" y="20"/>
                </a:lnTo>
                <a:lnTo>
                  <a:pt x="99" y="16"/>
                </a:lnTo>
                <a:lnTo>
                  <a:pt x="98" y="12"/>
                </a:lnTo>
                <a:lnTo>
                  <a:pt x="98" y="12"/>
                </a:lnTo>
                <a:lnTo>
                  <a:pt x="95" y="8"/>
                </a:lnTo>
                <a:lnTo>
                  <a:pt x="93" y="5"/>
                </a:lnTo>
                <a:lnTo>
                  <a:pt x="89" y="2"/>
                </a:lnTo>
                <a:lnTo>
                  <a:pt x="85" y="0"/>
                </a:lnTo>
                <a:lnTo>
                  <a:pt x="85" y="0"/>
                </a:lnTo>
                <a:close/>
              </a:path>
            </a:pathLst>
          </a:custGeom>
          <a:solidFill>
            <a:srgbClr val="DE5614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04" tIns="60952" rIns="121904" bIns="60952" numCol="1" anchor="t" anchorCtr="0" compatLnSpc="1">
            <a:prstTxWarp prst="textNoShape">
              <a:avLst/>
            </a:prstTxWarp>
          </a:bodyPr>
          <a:lstStyle/>
          <a:p>
            <a:pPr defTabSz="914241"/>
            <a:endParaRPr lang="zh-CN" altLang="en-US" sz="24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2" name="文本占位符 51"/>
          <p:cNvSpPr>
            <a:spLocks noGrp="1"/>
          </p:cNvSpPr>
          <p:nvPr>
            <p:ph type="body" sz="quarter" idx="10" hasCustomPrompt="1"/>
          </p:nvPr>
        </p:nvSpPr>
        <p:spPr>
          <a:xfrm>
            <a:off x="1019495" y="886373"/>
            <a:ext cx="4558049" cy="1845763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>
            <a:lvl1pPr marL="0" indent="0">
              <a:buNone/>
              <a:defRPr kumimoji="1" lang="zh-CN" altLang="en-US" sz="5900" b="1" smtClean="0">
                <a:solidFill>
                  <a:schemeClr val="accent1"/>
                </a:solidFill>
                <a:cs typeface="+mn-ea"/>
              </a:defRPr>
            </a:lvl1pPr>
            <a:lvl2pPr>
              <a:defRPr lang="zh-CN" altLang="en-US" sz="1900" smtClean="0"/>
            </a:lvl2pPr>
            <a:lvl3pPr>
              <a:defRPr lang="zh-CN" altLang="en-US" sz="19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r>
              <a:rPr kumimoji="1" lang="en-US" altLang="zh-CN" sz="5900" b="1" dirty="0">
                <a:solidFill>
                  <a:schemeClr val="accent1"/>
                </a:solidFill>
                <a:cs typeface="+mn-ea"/>
                <a:sym typeface="+mn-lt"/>
              </a:rPr>
              <a:t>Our</a:t>
            </a:r>
            <a:r>
              <a:rPr kumimoji="1" lang="zh-CN" altLang="en-US" sz="5900" b="1" dirty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kumimoji="1" lang="en-US" altLang="zh-CN" sz="5900" b="1" dirty="0">
                <a:solidFill>
                  <a:schemeClr val="accent1"/>
                </a:solidFill>
                <a:cs typeface="+mn-ea"/>
                <a:sym typeface="+mn-lt"/>
              </a:rPr>
              <a:t>logo</a:t>
            </a:r>
            <a:endParaRPr kumimoji="1" lang="zh-CN" altLang="en-US" sz="5900" b="1" dirty="0">
              <a:solidFill>
                <a:schemeClr val="accent1"/>
              </a:solidFill>
              <a:cs typeface="+mn-ea"/>
              <a:sym typeface="+mn-lt"/>
            </a:endParaRPr>
          </a:p>
          <a:p>
            <a:r>
              <a:rPr kumimoji="1" lang="en-US" altLang="zh-CN" sz="5900" b="1" dirty="0">
                <a:solidFill>
                  <a:schemeClr val="accent1"/>
                </a:solidFill>
                <a:cs typeface="+mn-ea"/>
                <a:sym typeface="+mn-lt"/>
              </a:rPr>
              <a:t>Descriptions.</a:t>
            </a:r>
            <a:endParaRPr kumimoji="1" lang="zh-CN" altLang="en-US" sz="59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53" name="文本占位符 51"/>
          <p:cNvSpPr>
            <a:spLocks noGrp="1"/>
          </p:cNvSpPr>
          <p:nvPr>
            <p:ph type="body" sz="quarter" idx="11" hasCustomPrompt="1"/>
          </p:nvPr>
        </p:nvSpPr>
        <p:spPr>
          <a:xfrm>
            <a:off x="1016651" y="3094525"/>
            <a:ext cx="4579839" cy="2332947"/>
          </a:xfrm>
          <a:prstGeom prst="rect">
            <a:avLst/>
          </a:prstGeom>
        </p:spPr>
        <p:txBody>
          <a:bodyPr wrap="square" lIns="91428" tIns="45718" rIns="91428" bIns="45718">
            <a:spAutoFit/>
          </a:bodyPr>
          <a:lstStyle>
            <a:lvl1pPr marL="0" marR="0" indent="0" algn="l" defTabSz="914241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zh-CN" altLang="en-US" sz="1600" dirty="0">
                <a:solidFill>
                  <a:schemeClr val="accent1">
                    <a:lumMod val="50000"/>
                  </a:schemeClr>
                </a:solidFill>
                <a:cs typeface="+mn-ea"/>
              </a:defRPr>
            </a:lvl1pPr>
          </a:lstStyle>
          <a:p>
            <a:pPr marL="0" marR="0" lvl="0" indent="0" algn="l" defTabSz="914241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rPr>
              <a:t>8-10</a:t>
            </a: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rPr>
              <a:t>号字，</a:t>
            </a: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rPr>
              <a:t>1.3</a:t>
            </a: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rPr>
              <a:t>8-10</a:t>
            </a: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rPr>
              <a:t>号字，</a:t>
            </a: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rPr>
              <a:t>1.3</a:t>
            </a: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rPr>
              <a:t>倍字间距。</a:t>
            </a:r>
          </a:p>
        </p:txBody>
      </p:sp>
      <p:sp>
        <p:nvSpPr>
          <p:cNvPr id="56" name="文本占位符 55"/>
          <p:cNvSpPr>
            <a:spLocks noGrp="1"/>
          </p:cNvSpPr>
          <p:nvPr>
            <p:ph type="body" sz="quarter" idx="12" hasCustomPrompt="1"/>
          </p:nvPr>
        </p:nvSpPr>
        <p:spPr>
          <a:xfrm rot="19660309">
            <a:off x="8138567" y="2388659"/>
            <a:ext cx="3022600" cy="1113024"/>
          </a:xfrm>
          <a:prstGeom prst="rect">
            <a:avLst/>
          </a:prstGeom>
        </p:spPr>
        <p:txBody>
          <a:bodyPr lIns="91428" tIns="45718" rIns="91428" bIns="45718"/>
          <a:lstStyle>
            <a:lvl1pPr marL="0" indent="0" algn="ctr">
              <a:buNone/>
              <a:defRPr sz="8000"/>
            </a:lvl1pPr>
          </a:lstStyle>
          <a:p>
            <a:pPr lvl="0"/>
            <a:r>
              <a:rPr lang="en-US" altLang="zh-CN" dirty="0"/>
              <a:t>LOGO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8827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三项目录"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364968"/>
            <a:ext cx="12192000" cy="54930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 defTabSz="914241"/>
            <a:endParaRPr kumimoji="1" lang="zh-CN" altLang="en-US" sz="2400">
              <a:solidFill>
                <a:srgbClr val="FFFFFF"/>
              </a:solidFill>
            </a:endParaRPr>
          </a:p>
        </p:txBody>
      </p:sp>
      <p:grpSp>
        <p:nvGrpSpPr>
          <p:cNvPr id="16" name="组 2"/>
          <p:cNvGrpSpPr/>
          <p:nvPr userDrawn="1"/>
        </p:nvGrpSpPr>
        <p:grpSpPr>
          <a:xfrm flipV="1">
            <a:off x="626945" y="391286"/>
            <a:ext cx="1824715" cy="2676009"/>
            <a:chOff x="2256477" y="2877169"/>
            <a:chExt cx="1368536" cy="2007007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Freeform 55"/>
            <p:cNvSpPr>
              <a:spLocks/>
            </p:cNvSpPr>
            <p:nvPr/>
          </p:nvSpPr>
          <p:spPr bwMode="auto">
            <a:xfrm>
              <a:off x="2539344" y="4135253"/>
              <a:ext cx="933460" cy="266703"/>
            </a:xfrm>
            <a:custGeom>
              <a:avLst/>
              <a:gdLst>
                <a:gd name="T0" fmla="*/ 686 w 693"/>
                <a:gd name="T1" fmla="*/ 0 h 198"/>
                <a:gd name="T2" fmla="*/ 0 w 693"/>
                <a:gd name="T3" fmla="*/ 0 h 198"/>
                <a:gd name="T4" fmla="*/ 0 w 693"/>
                <a:gd name="T5" fmla="*/ 0 h 198"/>
                <a:gd name="T6" fmla="*/ 0 w 693"/>
                <a:gd name="T7" fmla="*/ 11 h 198"/>
                <a:gd name="T8" fmla="*/ 0 w 693"/>
                <a:gd name="T9" fmla="*/ 11 h 198"/>
                <a:gd name="T10" fmla="*/ 3 w 693"/>
                <a:gd name="T11" fmla="*/ 21 h 198"/>
                <a:gd name="T12" fmla="*/ 6 w 693"/>
                <a:gd name="T13" fmla="*/ 34 h 198"/>
                <a:gd name="T14" fmla="*/ 11 w 693"/>
                <a:gd name="T15" fmla="*/ 44 h 198"/>
                <a:gd name="T16" fmla="*/ 18 w 693"/>
                <a:gd name="T17" fmla="*/ 57 h 198"/>
                <a:gd name="T18" fmla="*/ 26 w 693"/>
                <a:gd name="T19" fmla="*/ 67 h 198"/>
                <a:gd name="T20" fmla="*/ 35 w 693"/>
                <a:gd name="T21" fmla="*/ 79 h 198"/>
                <a:gd name="T22" fmla="*/ 45 w 693"/>
                <a:gd name="T23" fmla="*/ 92 h 198"/>
                <a:gd name="T24" fmla="*/ 57 w 693"/>
                <a:gd name="T25" fmla="*/ 104 h 198"/>
                <a:gd name="T26" fmla="*/ 84 w 693"/>
                <a:gd name="T27" fmla="*/ 128 h 198"/>
                <a:gd name="T28" fmla="*/ 115 w 693"/>
                <a:gd name="T29" fmla="*/ 152 h 198"/>
                <a:gd name="T30" fmla="*/ 149 w 693"/>
                <a:gd name="T31" fmla="*/ 175 h 198"/>
                <a:gd name="T32" fmla="*/ 185 w 693"/>
                <a:gd name="T33" fmla="*/ 198 h 198"/>
                <a:gd name="T34" fmla="*/ 671 w 693"/>
                <a:gd name="T35" fmla="*/ 198 h 198"/>
                <a:gd name="T36" fmla="*/ 671 w 693"/>
                <a:gd name="T37" fmla="*/ 198 h 198"/>
                <a:gd name="T38" fmla="*/ 681 w 693"/>
                <a:gd name="T39" fmla="*/ 173 h 198"/>
                <a:gd name="T40" fmla="*/ 686 w 693"/>
                <a:gd name="T41" fmla="*/ 147 h 198"/>
                <a:gd name="T42" fmla="*/ 691 w 693"/>
                <a:gd name="T43" fmla="*/ 121 h 198"/>
                <a:gd name="T44" fmla="*/ 693 w 693"/>
                <a:gd name="T45" fmla="*/ 96 h 198"/>
                <a:gd name="T46" fmla="*/ 693 w 693"/>
                <a:gd name="T47" fmla="*/ 70 h 198"/>
                <a:gd name="T48" fmla="*/ 691 w 693"/>
                <a:gd name="T49" fmla="*/ 46 h 198"/>
                <a:gd name="T50" fmla="*/ 689 w 693"/>
                <a:gd name="T51" fmla="*/ 23 h 198"/>
                <a:gd name="T52" fmla="*/ 686 w 693"/>
                <a:gd name="T5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3" h="198">
                  <a:moveTo>
                    <a:pt x="68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3" y="21"/>
                  </a:lnTo>
                  <a:lnTo>
                    <a:pt x="6" y="34"/>
                  </a:lnTo>
                  <a:lnTo>
                    <a:pt x="11" y="44"/>
                  </a:lnTo>
                  <a:lnTo>
                    <a:pt x="18" y="57"/>
                  </a:lnTo>
                  <a:lnTo>
                    <a:pt x="26" y="67"/>
                  </a:lnTo>
                  <a:lnTo>
                    <a:pt x="35" y="79"/>
                  </a:lnTo>
                  <a:lnTo>
                    <a:pt x="45" y="92"/>
                  </a:lnTo>
                  <a:lnTo>
                    <a:pt x="57" y="104"/>
                  </a:lnTo>
                  <a:lnTo>
                    <a:pt x="84" y="128"/>
                  </a:lnTo>
                  <a:lnTo>
                    <a:pt x="115" y="152"/>
                  </a:lnTo>
                  <a:lnTo>
                    <a:pt x="149" y="175"/>
                  </a:lnTo>
                  <a:lnTo>
                    <a:pt x="185" y="198"/>
                  </a:lnTo>
                  <a:lnTo>
                    <a:pt x="671" y="198"/>
                  </a:lnTo>
                  <a:lnTo>
                    <a:pt x="671" y="198"/>
                  </a:lnTo>
                  <a:lnTo>
                    <a:pt x="681" y="173"/>
                  </a:lnTo>
                  <a:lnTo>
                    <a:pt x="686" y="147"/>
                  </a:lnTo>
                  <a:lnTo>
                    <a:pt x="691" y="121"/>
                  </a:lnTo>
                  <a:lnTo>
                    <a:pt x="693" y="96"/>
                  </a:lnTo>
                  <a:lnTo>
                    <a:pt x="693" y="70"/>
                  </a:lnTo>
                  <a:lnTo>
                    <a:pt x="691" y="46"/>
                  </a:lnTo>
                  <a:lnTo>
                    <a:pt x="689" y="23"/>
                  </a:lnTo>
                  <a:lnTo>
                    <a:pt x="68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218"/>
            <p:cNvSpPr>
              <a:spLocks/>
            </p:cNvSpPr>
            <p:nvPr/>
          </p:nvSpPr>
          <p:spPr bwMode="auto">
            <a:xfrm>
              <a:off x="3039075" y="3106157"/>
              <a:ext cx="134698" cy="101024"/>
            </a:xfrm>
            <a:custGeom>
              <a:avLst/>
              <a:gdLst>
                <a:gd name="T0" fmla="*/ 77 w 100"/>
                <a:gd name="T1" fmla="*/ 0 h 75"/>
                <a:gd name="T2" fmla="*/ 65 w 100"/>
                <a:gd name="T3" fmla="*/ 2 h 75"/>
                <a:gd name="T4" fmla="*/ 30 w 100"/>
                <a:gd name="T5" fmla="*/ 21 h 75"/>
                <a:gd name="T6" fmla="*/ 29 w 100"/>
                <a:gd name="T7" fmla="*/ 24 h 75"/>
                <a:gd name="T8" fmla="*/ 31 w 100"/>
                <a:gd name="T9" fmla="*/ 25 h 75"/>
                <a:gd name="T10" fmla="*/ 31 w 100"/>
                <a:gd name="T11" fmla="*/ 25 h 75"/>
                <a:gd name="T12" fmla="*/ 68 w 100"/>
                <a:gd name="T13" fmla="*/ 6 h 75"/>
                <a:gd name="T14" fmla="*/ 77 w 100"/>
                <a:gd name="T15" fmla="*/ 5 h 75"/>
                <a:gd name="T16" fmla="*/ 81 w 100"/>
                <a:gd name="T17" fmla="*/ 5 h 75"/>
                <a:gd name="T18" fmla="*/ 88 w 100"/>
                <a:gd name="T19" fmla="*/ 9 h 75"/>
                <a:gd name="T20" fmla="*/ 94 w 100"/>
                <a:gd name="T21" fmla="*/ 15 h 75"/>
                <a:gd name="T22" fmla="*/ 94 w 100"/>
                <a:gd name="T23" fmla="*/ 28 h 75"/>
                <a:gd name="T24" fmla="*/ 91 w 100"/>
                <a:gd name="T25" fmla="*/ 33 h 75"/>
                <a:gd name="T26" fmla="*/ 25 w 100"/>
                <a:gd name="T27" fmla="*/ 69 h 75"/>
                <a:gd name="T28" fmla="*/ 22 w 100"/>
                <a:gd name="T29" fmla="*/ 70 h 75"/>
                <a:gd name="T30" fmla="*/ 18 w 100"/>
                <a:gd name="T31" fmla="*/ 71 h 75"/>
                <a:gd name="T32" fmla="*/ 11 w 100"/>
                <a:gd name="T33" fmla="*/ 69 h 75"/>
                <a:gd name="T34" fmla="*/ 6 w 100"/>
                <a:gd name="T35" fmla="*/ 63 h 75"/>
                <a:gd name="T36" fmla="*/ 4 w 100"/>
                <a:gd name="T37" fmla="*/ 59 h 75"/>
                <a:gd name="T38" fmla="*/ 9 w 100"/>
                <a:gd name="T39" fmla="*/ 48 h 75"/>
                <a:gd name="T40" fmla="*/ 65 w 100"/>
                <a:gd name="T41" fmla="*/ 19 h 75"/>
                <a:gd name="T42" fmla="*/ 69 w 100"/>
                <a:gd name="T43" fmla="*/ 17 h 75"/>
                <a:gd name="T44" fmla="*/ 72 w 100"/>
                <a:gd name="T45" fmla="*/ 17 h 75"/>
                <a:gd name="T46" fmla="*/ 75 w 100"/>
                <a:gd name="T47" fmla="*/ 19 h 75"/>
                <a:gd name="T48" fmla="*/ 77 w 100"/>
                <a:gd name="T49" fmla="*/ 21 h 75"/>
                <a:gd name="T50" fmla="*/ 79 w 100"/>
                <a:gd name="T51" fmla="*/ 28 h 75"/>
                <a:gd name="T52" fmla="*/ 76 w 100"/>
                <a:gd name="T53" fmla="*/ 32 h 75"/>
                <a:gd name="T54" fmla="*/ 23 w 100"/>
                <a:gd name="T55" fmla="*/ 59 h 75"/>
                <a:gd name="T56" fmla="*/ 23 w 100"/>
                <a:gd name="T57" fmla="*/ 60 h 75"/>
                <a:gd name="T58" fmla="*/ 23 w 100"/>
                <a:gd name="T59" fmla="*/ 63 h 75"/>
                <a:gd name="T60" fmla="*/ 25 w 100"/>
                <a:gd name="T61" fmla="*/ 63 h 75"/>
                <a:gd name="T62" fmla="*/ 76 w 100"/>
                <a:gd name="T63" fmla="*/ 38 h 75"/>
                <a:gd name="T64" fmla="*/ 80 w 100"/>
                <a:gd name="T65" fmla="*/ 35 h 75"/>
                <a:gd name="T66" fmla="*/ 83 w 100"/>
                <a:gd name="T67" fmla="*/ 29 h 75"/>
                <a:gd name="T68" fmla="*/ 81 w 100"/>
                <a:gd name="T69" fmla="*/ 20 h 75"/>
                <a:gd name="T70" fmla="*/ 79 w 100"/>
                <a:gd name="T71" fmla="*/ 16 h 75"/>
                <a:gd name="T72" fmla="*/ 73 w 100"/>
                <a:gd name="T73" fmla="*/ 13 h 75"/>
                <a:gd name="T74" fmla="*/ 69 w 100"/>
                <a:gd name="T75" fmla="*/ 13 h 75"/>
                <a:gd name="T76" fmla="*/ 63 w 100"/>
                <a:gd name="T77" fmla="*/ 15 h 75"/>
                <a:gd name="T78" fmla="*/ 10 w 100"/>
                <a:gd name="T79" fmla="*/ 42 h 75"/>
                <a:gd name="T80" fmla="*/ 0 w 100"/>
                <a:gd name="T81" fmla="*/ 52 h 75"/>
                <a:gd name="T82" fmla="*/ 2 w 100"/>
                <a:gd name="T83" fmla="*/ 66 h 75"/>
                <a:gd name="T84" fmla="*/ 4 w 100"/>
                <a:gd name="T85" fmla="*/ 70 h 75"/>
                <a:gd name="T86" fmla="*/ 14 w 100"/>
                <a:gd name="T87" fmla="*/ 75 h 75"/>
                <a:gd name="T88" fmla="*/ 18 w 100"/>
                <a:gd name="T89" fmla="*/ 75 h 75"/>
                <a:gd name="T90" fmla="*/ 23 w 100"/>
                <a:gd name="T91" fmla="*/ 74 h 75"/>
                <a:gd name="T92" fmla="*/ 87 w 100"/>
                <a:gd name="T93" fmla="*/ 43 h 75"/>
                <a:gd name="T94" fmla="*/ 91 w 100"/>
                <a:gd name="T95" fmla="*/ 40 h 75"/>
                <a:gd name="T96" fmla="*/ 96 w 100"/>
                <a:gd name="T97" fmla="*/ 33 h 75"/>
                <a:gd name="T98" fmla="*/ 99 w 100"/>
                <a:gd name="T99" fmla="*/ 29 h 75"/>
                <a:gd name="T100" fmla="*/ 100 w 100"/>
                <a:gd name="T101" fmla="*/ 20 h 75"/>
                <a:gd name="T102" fmla="*/ 98 w 100"/>
                <a:gd name="T103" fmla="*/ 12 h 75"/>
                <a:gd name="T104" fmla="*/ 95 w 100"/>
                <a:gd name="T105" fmla="*/ 8 h 75"/>
                <a:gd name="T106" fmla="*/ 88 w 100"/>
                <a:gd name="T107" fmla="*/ 2 h 75"/>
                <a:gd name="T108" fmla="*/ 84 w 100"/>
                <a:gd name="T109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75">
                  <a:moveTo>
                    <a:pt x="77" y="0"/>
                  </a:moveTo>
                  <a:lnTo>
                    <a:pt x="77" y="0"/>
                  </a:lnTo>
                  <a:lnTo>
                    <a:pt x="71" y="1"/>
                  </a:lnTo>
                  <a:lnTo>
                    <a:pt x="65" y="2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29" y="23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72" y="5"/>
                  </a:lnTo>
                  <a:lnTo>
                    <a:pt x="77" y="5"/>
                  </a:lnTo>
                  <a:lnTo>
                    <a:pt x="77" y="5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8" y="9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5" y="21"/>
                  </a:lnTo>
                  <a:lnTo>
                    <a:pt x="94" y="28"/>
                  </a:lnTo>
                  <a:lnTo>
                    <a:pt x="94" y="28"/>
                  </a:lnTo>
                  <a:lnTo>
                    <a:pt x="91" y="33"/>
                  </a:lnTo>
                  <a:lnTo>
                    <a:pt x="85" y="39"/>
                  </a:lnTo>
                  <a:lnTo>
                    <a:pt x="25" y="69"/>
                  </a:lnTo>
                  <a:lnTo>
                    <a:pt x="25" y="69"/>
                  </a:lnTo>
                  <a:lnTo>
                    <a:pt x="22" y="70"/>
                  </a:lnTo>
                  <a:lnTo>
                    <a:pt x="18" y="71"/>
                  </a:lnTo>
                  <a:lnTo>
                    <a:pt x="18" y="71"/>
                  </a:lnTo>
                  <a:lnTo>
                    <a:pt x="15" y="70"/>
                  </a:lnTo>
                  <a:lnTo>
                    <a:pt x="11" y="69"/>
                  </a:lnTo>
                  <a:lnTo>
                    <a:pt x="9" y="67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4" y="59"/>
                  </a:lnTo>
                  <a:lnTo>
                    <a:pt x="6" y="54"/>
                  </a:lnTo>
                  <a:lnTo>
                    <a:pt x="9" y="48"/>
                  </a:lnTo>
                  <a:lnTo>
                    <a:pt x="13" y="46"/>
                  </a:lnTo>
                  <a:lnTo>
                    <a:pt x="65" y="19"/>
                  </a:lnTo>
                  <a:lnTo>
                    <a:pt x="65" y="19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5" y="19"/>
                  </a:lnTo>
                  <a:lnTo>
                    <a:pt x="77" y="21"/>
                  </a:lnTo>
                  <a:lnTo>
                    <a:pt x="77" y="21"/>
                  </a:lnTo>
                  <a:lnTo>
                    <a:pt x="79" y="25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6" y="32"/>
                  </a:lnTo>
                  <a:lnTo>
                    <a:pt x="73" y="33"/>
                  </a:lnTo>
                  <a:lnTo>
                    <a:pt x="23" y="59"/>
                  </a:lnTo>
                  <a:lnTo>
                    <a:pt x="23" y="59"/>
                  </a:lnTo>
                  <a:lnTo>
                    <a:pt x="23" y="60"/>
                  </a:lnTo>
                  <a:lnTo>
                    <a:pt x="23" y="63"/>
                  </a:lnTo>
                  <a:lnTo>
                    <a:pt x="23" y="63"/>
                  </a:lnTo>
                  <a:lnTo>
                    <a:pt x="25" y="63"/>
                  </a:lnTo>
                  <a:lnTo>
                    <a:pt x="25" y="63"/>
                  </a:lnTo>
                  <a:lnTo>
                    <a:pt x="26" y="63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80" y="35"/>
                  </a:lnTo>
                  <a:lnTo>
                    <a:pt x="83" y="29"/>
                  </a:lnTo>
                  <a:lnTo>
                    <a:pt x="83" y="29"/>
                  </a:lnTo>
                  <a:lnTo>
                    <a:pt x="83" y="24"/>
                  </a:lnTo>
                  <a:lnTo>
                    <a:pt x="81" y="20"/>
                  </a:lnTo>
                  <a:lnTo>
                    <a:pt x="81" y="20"/>
                  </a:lnTo>
                  <a:lnTo>
                    <a:pt x="79" y="16"/>
                  </a:lnTo>
                  <a:lnTo>
                    <a:pt x="73" y="13"/>
                  </a:lnTo>
                  <a:lnTo>
                    <a:pt x="73" y="13"/>
                  </a:lnTo>
                  <a:lnTo>
                    <a:pt x="69" y="13"/>
                  </a:lnTo>
                  <a:lnTo>
                    <a:pt x="69" y="13"/>
                  </a:lnTo>
                  <a:lnTo>
                    <a:pt x="67" y="13"/>
                  </a:lnTo>
                  <a:lnTo>
                    <a:pt x="63" y="15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4" y="46"/>
                  </a:lnTo>
                  <a:lnTo>
                    <a:pt x="0" y="52"/>
                  </a:lnTo>
                  <a:lnTo>
                    <a:pt x="0" y="59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9" y="73"/>
                  </a:lnTo>
                  <a:lnTo>
                    <a:pt x="14" y="75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23" y="74"/>
                  </a:lnTo>
                  <a:lnTo>
                    <a:pt x="23" y="74"/>
                  </a:lnTo>
                  <a:lnTo>
                    <a:pt x="27" y="73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91" y="40"/>
                  </a:lnTo>
                  <a:lnTo>
                    <a:pt x="94" y="36"/>
                  </a:lnTo>
                  <a:lnTo>
                    <a:pt x="96" y="33"/>
                  </a:lnTo>
                  <a:lnTo>
                    <a:pt x="99" y="29"/>
                  </a:lnTo>
                  <a:lnTo>
                    <a:pt x="99" y="29"/>
                  </a:lnTo>
                  <a:lnTo>
                    <a:pt x="99" y="24"/>
                  </a:lnTo>
                  <a:lnTo>
                    <a:pt x="100" y="20"/>
                  </a:lnTo>
                  <a:lnTo>
                    <a:pt x="99" y="16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5" y="8"/>
                  </a:lnTo>
                  <a:lnTo>
                    <a:pt x="91" y="5"/>
                  </a:lnTo>
                  <a:lnTo>
                    <a:pt x="88" y="2"/>
                  </a:lnTo>
                  <a:lnTo>
                    <a:pt x="84" y="1"/>
                  </a:lnTo>
                  <a:lnTo>
                    <a:pt x="84" y="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219"/>
            <p:cNvSpPr>
              <a:spLocks/>
            </p:cNvSpPr>
            <p:nvPr/>
          </p:nvSpPr>
          <p:spPr bwMode="auto">
            <a:xfrm>
              <a:off x="3039075" y="3106157"/>
              <a:ext cx="134698" cy="101024"/>
            </a:xfrm>
            <a:custGeom>
              <a:avLst/>
              <a:gdLst>
                <a:gd name="T0" fmla="*/ 77 w 100"/>
                <a:gd name="T1" fmla="*/ 0 h 75"/>
                <a:gd name="T2" fmla="*/ 65 w 100"/>
                <a:gd name="T3" fmla="*/ 2 h 75"/>
                <a:gd name="T4" fmla="*/ 30 w 100"/>
                <a:gd name="T5" fmla="*/ 21 h 75"/>
                <a:gd name="T6" fmla="*/ 29 w 100"/>
                <a:gd name="T7" fmla="*/ 24 h 75"/>
                <a:gd name="T8" fmla="*/ 31 w 100"/>
                <a:gd name="T9" fmla="*/ 25 h 75"/>
                <a:gd name="T10" fmla="*/ 31 w 100"/>
                <a:gd name="T11" fmla="*/ 25 h 75"/>
                <a:gd name="T12" fmla="*/ 68 w 100"/>
                <a:gd name="T13" fmla="*/ 6 h 75"/>
                <a:gd name="T14" fmla="*/ 77 w 100"/>
                <a:gd name="T15" fmla="*/ 5 h 75"/>
                <a:gd name="T16" fmla="*/ 81 w 100"/>
                <a:gd name="T17" fmla="*/ 5 h 75"/>
                <a:gd name="T18" fmla="*/ 88 w 100"/>
                <a:gd name="T19" fmla="*/ 9 h 75"/>
                <a:gd name="T20" fmla="*/ 94 w 100"/>
                <a:gd name="T21" fmla="*/ 15 h 75"/>
                <a:gd name="T22" fmla="*/ 94 w 100"/>
                <a:gd name="T23" fmla="*/ 28 h 75"/>
                <a:gd name="T24" fmla="*/ 91 w 100"/>
                <a:gd name="T25" fmla="*/ 33 h 75"/>
                <a:gd name="T26" fmla="*/ 25 w 100"/>
                <a:gd name="T27" fmla="*/ 69 h 75"/>
                <a:gd name="T28" fmla="*/ 22 w 100"/>
                <a:gd name="T29" fmla="*/ 70 h 75"/>
                <a:gd name="T30" fmla="*/ 18 w 100"/>
                <a:gd name="T31" fmla="*/ 71 h 75"/>
                <a:gd name="T32" fmla="*/ 11 w 100"/>
                <a:gd name="T33" fmla="*/ 69 h 75"/>
                <a:gd name="T34" fmla="*/ 6 w 100"/>
                <a:gd name="T35" fmla="*/ 63 h 75"/>
                <a:gd name="T36" fmla="*/ 4 w 100"/>
                <a:gd name="T37" fmla="*/ 59 h 75"/>
                <a:gd name="T38" fmla="*/ 9 w 100"/>
                <a:gd name="T39" fmla="*/ 48 h 75"/>
                <a:gd name="T40" fmla="*/ 65 w 100"/>
                <a:gd name="T41" fmla="*/ 19 h 75"/>
                <a:gd name="T42" fmla="*/ 69 w 100"/>
                <a:gd name="T43" fmla="*/ 17 h 75"/>
                <a:gd name="T44" fmla="*/ 72 w 100"/>
                <a:gd name="T45" fmla="*/ 17 h 75"/>
                <a:gd name="T46" fmla="*/ 75 w 100"/>
                <a:gd name="T47" fmla="*/ 19 h 75"/>
                <a:gd name="T48" fmla="*/ 77 w 100"/>
                <a:gd name="T49" fmla="*/ 21 h 75"/>
                <a:gd name="T50" fmla="*/ 79 w 100"/>
                <a:gd name="T51" fmla="*/ 28 h 75"/>
                <a:gd name="T52" fmla="*/ 76 w 100"/>
                <a:gd name="T53" fmla="*/ 32 h 75"/>
                <a:gd name="T54" fmla="*/ 23 w 100"/>
                <a:gd name="T55" fmla="*/ 59 h 75"/>
                <a:gd name="T56" fmla="*/ 23 w 100"/>
                <a:gd name="T57" fmla="*/ 60 h 75"/>
                <a:gd name="T58" fmla="*/ 23 w 100"/>
                <a:gd name="T59" fmla="*/ 63 h 75"/>
                <a:gd name="T60" fmla="*/ 25 w 100"/>
                <a:gd name="T61" fmla="*/ 63 h 75"/>
                <a:gd name="T62" fmla="*/ 76 w 100"/>
                <a:gd name="T63" fmla="*/ 38 h 75"/>
                <a:gd name="T64" fmla="*/ 80 w 100"/>
                <a:gd name="T65" fmla="*/ 35 h 75"/>
                <a:gd name="T66" fmla="*/ 83 w 100"/>
                <a:gd name="T67" fmla="*/ 29 h 75"/>
                <a:gd name="T68" fmla="*/ 81 w 100"/>
                <a:gd name="T69" fmla="*/ 20 h 75"/>
                <a:gd name="T70" fmla="*/ 79 w 100"/>
                <a:gd name="T71" fmla="*/ 16 h 75"/>
                <a:gd name="T72" fmla="*/ 73 w 100"/>
                <a:gd name="T73" fmla="*/ 13 h 75"/>
                <a:gd name="T74" fmla="*/ 69 w 100"/>
                <a:gd name="T75" fmla="*/ 13 h 75"/>
                <a:gd name="T76" fmla="*/ 63 w 100"/>
                <a:gd name="T77" fmla="*/ 15 h 75"/>
                <a:gd name="T78" fmla="*/ 10 w 100"/>
                <a:gd name="T79" fmla="*/ 42 h 75"/>
                <a:gd name="T80" fmla="*/ 0 w 100"/>
                <a:gd name="T81" fmla="*/ 52 h 75"/>
                <a:gd name="T82" fmla="*/ 2 w 100"/>
                <a:gd name="T83" fmla="*/ 66 h 75"/>
                <a:gd name="T84" fmla="*/ 4 w 100"/>
                <a:gd name="T85" fmla="*/ 70 h 75"/>
                <a:gd name="T86" fmla="*/ 14 w 100"/>
                <a:gd name="T87" fmla="*/ 75 h 75"/>
                <a:gd name="T88" fmla="*/ 18 w 100"/>
                <a:gd name="T89" fmla="*/ 75 h 75"/>
                <a:gd name="T90" fmla="*/ 23 w 100"/>
                <a:gd name="T91" fmla="*/ 74 h 75"/>
                <a:gd name="T92" fmla="*/ 87 w 100"/>
                <a:gd name="T93" fmla="*/ 43 h 75"/>
                <a:gd name="T94" fmla="*/ 91 w 100"/>
                <a:gd name="T95" fmla="*/ 40 h 75"/>
                <a:gd name="T96" fmla="*/ 96 w 100"/>
                <a:gd name="T97" fmla="*/ 33 h 75"/>
                <a:gd name="T98" fmla="*/ 99 w 100"/>
                <a:gd name="T99" fmla="*/ 29 h 75"/>
                <a:gd name="T100" fmla="*/ 100 w 100"/>
                <a:gd name="T101" fmla="*/ 20 h 75"/>
                <a:gd name="T102" fmla="*/ 98 w 100"/>
                <a:gd name="T103" fmla="*/ 12 h 75"/>
                <a:gd name="T104" fmla="*/ 95 w 100"/>
                <a:gd name="T105" fmla="*/ 8 h 75"/>
                <a:gd name="T106" fmla="*/ 88 w 100"/>
                <a:gd name="T107" fmla="*/ 2 h 75"/>
                <a:gd name="T108" fmla="*/ 84 w 100"/>
                <a:gd name="T109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75">
                  <a:moveTo>
                    <a:pt x="77" y="0"/>
                  </a:moveTo>
                  <a:lnTo>
                    <a:pt x="77" y="0"/>
                  </a:lnTo>
                  <a:lnTo>
                    <a:pt x="71" y="1"/>
                  </a:lnTo>
                  <a:lnTo>
                    <a:pt x="65" y="2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29" y="23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72" y="5"/>
                  </a:lnTo>
                  <a:lnTo>
                    <a:pt x="77" y="5"/>
                  </a:lnTo>
                  <a:lnTo>
                    <a:pt x="77" y="5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8" y="9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5" y="21"/>
                  </a:lnTo>
                  <a:lnTo>
                    <a:pt x="94" y="28"/>
                  </a:lnTo>
                  <a:lnTo>
                    <a:pt x="94" y="28"/>
                  </a:lnTo>
                  <a:lnTo>
                    <a:pt x="91" y="33"/>
                  </a:lnTo>
                  <a:lnTo>
                    <a:pt x="85" y="39"/>
                  </a:lnTo>
                  <a:lnTo>
                    <a:pt x="25" y="69"/>
                  </a:lnTo>
                  <a:lnTo>
                    <a:pt x="25" y="69"/>
                  </a:lnTo>
                  <a:lnTo>
                    <a:pt x="22" y="70"/>
                  </a:lnTo>
                  <a:lnTo>
                    <a:pt x="18" y="71"/>
                  </a:lnTo>
                  <a:lnTo>
                    <a:pt x="18" y="71"/>
                  </a:lnTo>
                  <a:lnTo>
                    <a:pt x="15" y="70"/>
                  </a:lnTo>
                  <a:lnTo>
                    <a:pt x="11" y="69"/>
                  </a:lnTo>
                  <a:lnTo>
                    <a:pt x="9" y="67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4" y="59"/>
                  </a:lnTo>
                  <a:lnTo>
                    <a:pt x="6" y="54"/>
                  </a:lnTo>
                  <a:lnTo>
                    <a:pt x="9" y="48"/>
                  </a:lnTo>
                  <a:lnTo>
                    <a:pt x="13" y="46"/>
                  </a:lnTo>
                  <a:lnTo>
                    <a:pt x="65" y="19"/>
                  </a:lnTo>
                  <a:lnTo>
                    <a:pt x="65" y="19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5" y="19"/>
                  </a:lnTo>
                  <a:lnTo>
                    <a:pt x="77" y="21"/>
                  </a:lnTo>
                  <a:lnTo>
                    <a:pt x="77" y="21"/>
                  </a:lnTo>
                  <a:lnTo>
                    <a:pt x="79" y="25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6" y="32"/>
                  </a:lnTo>
                  <a:lnTo>
                    <a:pt x="73" y="33"/>
                  </a:lnTo>
                  <a:lnTo>
                    <a:pt x="23" y="59"/>
                  </a:lnTo>
                  <a:lnTo>
                    <a:pt x="23" y="59"/>
                  </a:lnTo>
                  <a:lnTo>
                    <a:pt x="23" y="60"/>
                  </a:lnTo>
                  <a:lnTo>
                    <a:pt x="23" y="63"/>
                  </a:lnTo>
                  <a:lnTo>
                    <a:pt x="23" y="63"/>
                  </a:lnTo>
                  <a:lnTo>
                    <a:pt x="25" y="63"/>
                  </a:lnTo>
                  <a:lnTo>
                    <a:pt x="25" y="63"/>
                  </a:lnTo>
                  <a:lnTo>
                    <a:pt x="26" y="63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80" y="35"/>
                  </a:lnTo>
                  <a:lnTo>
                    <a:pt x="83" y="29"/>
                  </a:lnTo>
                  <a:lnTo>
                    <a:pt x="83" y="29"/>
                  </a:lnTo>
                  <a:lnTo>
                    <a:pt x="83" y="24"/>
                  </a:lnTo>
                  <a:lnTo>
                    <a:pt x="81" y="20"/>
                  </a:lnTo>
                  <a:lnTo>
                    <a:pt x="81" y="20"/>
                  </a:lnTo>
                  <a:lnTo>
                    <a:pt x="79" y="16"/>
                  </a:lnTo>
                  <a:lnTo>
                    <a:pt x="73" y="13"/>
                  </a:lnTo>
                  <a:lnTo>
                    <a:pt x="73" y="13"/>
                  </a:lnTo>
                  <a:lnTo>
                    <a:pt x="69" y="13"/>
                  </a:lnTo>
                  <a:lnTo>
                    <a:pt x="69" y="13"/>
                  </a:lnTo>
                  <a:lnTo>
                    <a:pt x="67" y="13"/>
                  </a:lnTo>
                  <a:lnTo>
                    <a:pt x="63" y="15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4" y="46"/>
                  </a:lnTo>
                  <a:lnTo>
                    <a:pt x="0" y="52"/>
                  </a:lnTo>
                  <a:lnTo>
                    <a:pt x="0" y="59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9" y="73"/>
                  </a:lnTo>
                  <a:lnTo>
                    <a:pt x="14" y="75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23" y="74"/>
                  </a:lnTo>
                  <a:lnTo>
                    <a:pt x="23" y="74"/>
                  </a:lnTo>
                  <a:lnTo>
                    <a:pt x="27" y="73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91" y="40"/>
                  </a:lnTo>
                  <a:lnTo>
                    <a:pt x="94" y="36"/>
                  </a:lnTo>
                  <a:lnTo>
                    <a:pt x="96" y="33"/>
                  </a:lnTo>
                  <a:lnTo>
                    <a:pt x="99" y="29"/>
                  </a:lnTo>
                  <a:lnTo>
                    <a:pt x="99" y="29"/>
                  </a:lnTo>
                  <a:lnTo>
                    <a:pt x="99" y="24"/>
                  </a:lnTo>
                  <a:lnTo>
                    <a:pt x="100" y="20"/>
                  </a:lnTo>
                  <a:lnTo>
                    <a:pt x="99" y="16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5" y="8"/>
                  </a:lnTo>
                  <a:lnTo>
                    <a:pt x="91" y="5"/>
                  </a:lnTo>
                  <a:lnTo>
                    <a:pt x="88" y="2"/>
                  </a:lnTo>
                  <a:lnTo>
                    <a:pt x="84" y="1"/>
                  </a:lnTo>
                  <a:lnTo>
                    <a:pt x="84" y="1"/>
                  </a:lnTo>
                  <a:lnTo>
                    <a:pt x="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220"/>
            <p:cNvSpPr>
              <a:spLocks/>
            </p:cNvSpPr>
            <p:nvPr/>
          </p:nvSpPr>
          <p:spPr bwMode="auto">
            <a:xfrm>
              <a:off x="3028299" y="3013215"/>
              <a:ext cx="134698" cy="99677"/>
            </a:xfrm>
            <a:custGeom>
              <a:avLst/>
              <a:gdLst>
                <a:gd name="T0" fmla="*/ 77 w 100"/>
                <a:gd name="T1" fmla="*/ 0 h 74"/>
                <a:gd name="T2" fmla="*/ 66 w 100"/>
                <a:gd name="T3" fmla="*/ 3 h 74"/>
                <a:gd name="T4" fmla="*/ 31 w 100"/>
                <a:gd name="T5" fmla="*/ 20 h 74"/>
                <a:gd name="T6" fmla="*/ 30 w 100"/>
                <a:gd name="T7" fmla="*/ 23 h 74"/>
                <a:gd name="T8" fmla="*/ 31 w 100"/>
                <a:gd name="T9" fmla="*/ 24 h 74"/>
                <a:gd name="T10" fmla="*/ 33 w 100"/>
                <a:gd name="T11" fmla="*/ 24 h 74"/>
                <a:gd name="T12" fmla="*/ 69 w 100"/>
                <a:gd name="T13" fmla="*/ 7 h 74"/>
                <a:gd name="T14" fmla="*/ 77 w 100"/>
                <a:gd name="T15" fmla="*/ 4 h 74"/>
                <a:gd name="T16" fmla="*/ 83 w 100"/>
                <a:gd name="T17" fmla="*/ 5 h 74"/>
                <a:gd name="T18" fmla="*/ 89 w 100"/>
                <a:gd name="T19" fmla="*/ 9 h 74"/>
                <a:gd name="T20" fmla="*/ 93 w 100"/>
                <a:gd name="T21" fmla="*/ 15 h 74"/>
                <a:gd name="T22" fmla="*/ 95 w 100"/>
                <a:gd name="T23" fmla="*/ 28 h 74"/>
                <a:gd name="T24" fmla="*/ 91 w 100"/>
                <a:gd name="T25" fmla="*/ 34 h 74"/>
                <a:gd name="T26" fmla="*/ 25 w 100"/>
                <a:gd name="T27" fmla="*/ 67 h 74"/>
                <a:gd name="T28" fmla="*/ 18 w 100"/>
                <a:gd name="T29" fmla="*/ 69 h 74"/>
                <a:gd name="T30" fmla="*/ 15 w 100"/>
                <a:gd name="T31" fmla="*/ 69 h 74"/>
                <a:gd name="T32" fmla="*/ 8 w 100"/>
                <a:gd name="T33" fmla="*/ 65 h 74"/>
                <a:gd name="T34" fmla="*/ 6 w 100"/>
                <a:gd name="T35" fmla="*/ 62 h 74"/>
                <a:gd name="T36" fmla="*/ 6 w 100"/>
                <a:gd name="T37" fmla="*/ 51 h 74"/>
                <a:gd name="T38" fmla="*/ 12 w 100"/>
                <a:gd name="T39" fmla="*/ 43 h 74"/>
                <a:gd name="T40" fmla="*/ 66 w 100"/>
                <a:gd name="T41" fmla="*/ 17 h 74"/>
                <a:gd name="T42" fmla="*/ 71 w 100"/>
                <a:gd name="T43" fmla="*/ 16 h 74"/>
                <a:gd name="T44" fmla="*/ 73 w 100"/>
                <a:gd name="T45" fmla="*/ 17 h 74"/>
                <a:gd name="T46" fmla="*/ 79 w 100"/>
                <a:gd name="T47" fmla="*/ 21 h 74"/>
                <a:gd name="T48" fmla="*/ 79 w 100"/>
                <a:gd name="T49" fmla="*/ 26 h 74"/>
                <a:gd name="T50" fmla="*/ 79 w 100"/>
                <a:gd name="T51" fmla="*/ 28 h 74"/>
                <a:gd name="T52" fmla="*/ 75 w 100"/>
                <a:gd name="T53" fmla="*/ 34 h 74"/>
                <a:gd name="T54" fmla="*/ 23 w 100"/>
                <a:gd name="T55" fmla="*/ 58 h 74"/>
                <a:gd name="T56" fmla="*/ 22 w 100"/>
                <a:gd name="T57" fmla="*/ 61 h 74"/>
                <a:gd name="T58" fmla="*/ 25 w 100"/>
                <a:gd name="T59" fmla="*/ 62 h 74"/>
                <a:gd name="T60" fmla="*/ 26 w 100"/>
                <a:gd name="T61" fmla="*/ 62 h 74"/>
                <a:gd name="T62" fmla="*/ 76 w 100"/>
                <a:gd name="T63" fmla="*/ 38 h 74"/>
                <a:gd name="T64" fmla="*/ 83 w 100"/>
                <a:gd name="T65" fmla="*/ 30 h 74"/>
                <a:gd name="T66" fmla="*/ 84 w 100"/>
                <a:gd name="T67" fmla="*/ 24 h 74"/>
                <a:gd name="T68" fmla="*/ 83 w 100"/>
                <a:gd name="T69" fmla="*/ 20 h 74"/>
                <a:gd name="T70" fmla="*/ 75 w 100"/>
                <a:gd name="T71" fmla="*/ 13 h 74"/>
                <a:gd name="T72" fmla="*/ 71 w 100"/>
                <a:gd name="T73" fmla="*/ 12 h 74"/>
                <a:gd name="T74" fmla="*/ 64 w 100"/>
                <a:gd name="T75" fmla="*/ 13 h 74"/>
                <a:gd name="T76" fmla="*/ 11 w 100"/>
                <a:gd name="T77" fmla="*/ 39 h 74"/>
                <a:gd name="T78" fmla="*/ 0 w 100"/>
                <a:gd name="T79" fmla="*/ 50 h 74"/>
                <a:gd name="T80" fmla="*/ 2 w 100"/>
                <a:gd name="T81" fmla="*/ 63 h 74"/>
                <a:gd name="T82" fmla="*/ 4 w 100"/>
                <a:gd name="T83" fmla="*/ 67 h 74"/>
                <a:gd name="T84" fmla="*/ 14 w 100"/>
                <a:gd name="T85" fmla="*/ 73 h 74"/>
                <a:gd name="T86" fmla="*/ 18 w 100"/>
                <a:gd name="T87" fmla="*/ 74 h 74"/>
                <a:gd name="T88" fmla="*/ 23 w 100"/>
                <a:gd name="T89" fmla="*/ 73 h 74"/>
                <a:gd name="T90" fmla="*/ 87 w 100"/>
                <a:gd name="T91" fmla="*/ 42 h 74"/>
                <a:gd name="T92" fmla="*/ 91 w 100"/>
                <a:gd name="T93" fmla="*/ 40 h 74"/>
                <a:gd name="T94" fmla="*/ 98 w 100"/>
                <a:gd name="T95" fmla="*/ 34 h 74"/>
                <a:gd name="T96" fmla="*/ 99 w 100"/>
                <a:gd name="T97" fmla="*/ 30 h 74"/>
                <a:gd name="T98" fmla="*/ 100 w 100"/>
                <a:gd name="T99" fmla="*/ 20 h 74"/>
                <a:gd name="T100" fmla="*/ 98 w 100"/>
                <a:gd name="T101" fmla="*/ 12 h 74"/>
                <a:gd name="T102" fmla="*/ 96 w 100"/>
                <a:gd name="T103" fmla="*/ 8 h 74"/>
                <a:gd name="T104" fmla="*/ 89 w 100"/>
                <a:gd name="T105" fmla="*/ 3 h 74"/>
                <a:gd name="T106" fmla="*/ 85 w 100"/>
                <a:gd name="T107" fmla="*/ 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0" h="74">
                  <a:moveTo>
                    <a:pt x="77" y="0"/>
                  </a:moveTo>
                  <a:lnTo>
                    <a:pt x="77" y="0"/>
                  </a:lnTo>
                  <a:lnTo>
                    <a:pt x="72" y="1"/>
                  </a:lnTo>
                  <a:lnTo>
                    <a:pt x="66" y="3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30" y="21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3" y="24"/>
                  </a:lnTo>
                  <a:lnTo>
                    <a:pt x="69" y="7"/>
                  </a:lnTo>
                  <a:lnTo>
                    <a:pt x="69" y="7"/>
                  </a:lnTo>
                  <a:lnTo>
                    <a:pt x="73" y="5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83" y="5"/>
                  </a:lnTo>
                  <a:lnTo>
                    <a:pt x="83" y="5"/>
                  </a:lnTo>
                  <a:lnTo>
                    <a:pt x="89" y="9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6" y="21"/>
                  </a:lnTo>
                  <a:lnTo>
                    <a:pt x="95" y="28"/>
                  </a:lnTo>
                  <a:lnTo>
                    <a:pt x="95" y="28"/>
                  </a:lnTo>
                  <a:lnTo>
                    <a:pt x="91" y="34"/>
                  </a:lnTo>
                  <a:lnTo>
                    <a:pt x="85" y="38"/>
                  </a:lnTo>
                  <a:lnTo>
                    <a:pt x="25" y="67"/>
                  </a:lnTo>
                  <a:lnTo>
                    <a:pt x="25" y="67"/>
                  </a:lnTo>
                  <a:lnTo>
                    <a:pt x="18" y="69"/>
                  </a:lnTo>
                  <a:lnTo>
                    <a:pt x="18" y="69"/>
                  </a:lnTo>
                  <a:lnTo>
                    <a:pt x="15" y="69"/>
                  </a:lnTo>
                  <a:lnTo>
                    <a:pt x="11" y="67"/>
                  </a:lnTo>
                  <a:lnTo>
                    <a:pt x="8" y="65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4" y="57"/>
                  </a:lnTo>
                  <a:lnTo>
                    <a:pt x="6" y="51"/>
                  </a:lnTo>
                  <a:lnTo>
                    <a:pt x="8" y="47"/>
                  </a:lnTo>
                  <a:lnTo>
                    <a:pt x="12" y="43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71" y="16"/>
                  </a:lnTo>
                  <a:lnTo>
                    <a:pt x="71" y="16"/>
                  </a:lnTo>
                  <a:lnTo>
                    <a:pt x="73" y="17"/>
                  </a:lnTo>
                  <a:lnTo>
                    <a:pt x="73" y="17"/>
                  </a:lnTo>
                  <a:lnTo>
                    <a:pt x="76" y="19"/>
                  </a:lnTo>
                  <a:lnTo>
                    <a:pt x="79" y="21"/>
                  </a:lnTo>
                  <a:lnTo>
                    <a:pt x="79" y="21"/>
                  </a:lnTo>
                  <a:lnTo>
                    <a:pt x="79" y="26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7" y="31"/>
                  </a:lnTo>
                  <a:lnTo>
                    <a:pt x="75" y="34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2" y="59"/>
                  </a:lnTo>
                  <a:lnTo>
                    <a:pt x="22" y="61"/>
                  </a:lnTo>
                  <a:lnTo>
                    <a:pt x="22" y="61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6" y="62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80" y="35"/>
                  </a:lnTo>
                  <a:lnTo>
                    <a:pt x="83" y="30"/>
                  </a:lnTo>
                  <a:lnTo>
                    <a:pt x="83" y="30"/>
                  </a:lnTo>
                  <a:lnTo>
                    <a:pt x="84" y="24"/>
                  </a:lnTo>
                  <a:lnTo>
                    <a:pt x="83" y="20"/>
                  </a:lnTo>
                  <a:lnTo>
                    <a:pt x="83" y="20"/>
                  </a:lnTo>
                  <a:lnTo>
                    <a:pt x="79" y="16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71" y="12"/>
                  </a:lnTo>
                  <a:lnTo>
                    <a:pt x="71" y="12"/>
                  </a:lnTo>
                  <a:lnTo>
                    <a:pt x="64" y="13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4" y="44"/>
                  </a:lnTo>
                  <a:lnTo>
                    <a:pt x="0" y="50"/>
                  </a:lnTo>
                  <a:lnTo>
                    <a:pt x="0" y="57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4" y="67"/>
                  </a:lnTo>
                  <a:lnTo>
                    <a:pt x="8" y="71"/>
                  </a:lnTo>
                  <a:lnTo>
                    <a:pt x="14" y="73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23" y="73"/>
                  </a:lnTo>
                  <a:lnTo>
                    <a:pt x="23" y="73"/>
                  </a:lnTo>
                  <a:lnTo>
                    <a:pt x="27" y="71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91" y="40"/>
                  </a:lnTo>
                  <a:lnTo>
                    <a:pt x="95" y="36"/>
                  </a:lnTo>
                  <a:lnTo>
                    <a:pt x="98" y="34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100" y="26"/>
                  </a:lnTo>
                  <a:lnTo>
                    <a:pt x="100" y="20"/>
                  </a:lnTo>
                  <a:lnTo>
                    <a:pt x="100" y="16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6" y="8"/>
                  </a:lnTo>
                  <a:lnTo>
                    <a:pt x="92" y="5"/>
                  </a:lnTo>
                  <a:lnTo>
                    <a:pt x="89" y="3"/>
                  </a:lnTo>
                  <a:lnTo>
                    <a:pt x="85" y="1"/>
                  </a:lnTo>
                  <a:lnTo>
                    <a:pt x="85" y="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221"/>
            <p:cNvSpPr>
              <a:spLocks/>
            </p:cNvSpPr>
            <p:nvPr/>
          </p:nvSpPr>
          <p:spPr bwMode="auto">
            <a:xfrm>
              <a:off x="3028299" y="3013215"/>
              <a:ext cx="134698" cy="99677"/>
            </a:xfrm>
            <a:custGeom>
              <a:avLst/>
              <a:gdLst>
                <a:gd name="T0" fmla="*/ 77 w 100"/>
                <a:gd name="T1" fmla="*/ 0 h 74"/>
                <a:gd name="T2" fmla="*/ 66 w 100"/>
                <a:gd name="T3" fmla="*/ 3 h 74"/>
                <a:gd name="T4" fmla="*/ 31 w 100"/>
                <a:gd name="T5" fmla="*/ 20 h 74"/>
                <a:gd name="T6" fmla="*/ 30 w 100"/>
                <a:gd name="T7" fmla="*/ 23 h 74"/>
                <a:gd name="T8" fmla="*/ 31 w 100"/>
                <a:gd name="T9" fmla="*/ 24 h 74"/>
                <a:gd name="T10" fmla="*/ 33 w 100"/>
                <a:gd name="T11" fmla="*/ 24 h 74"/>
                <a:gd name="T12" fmla="*/ 69 w 100"/>
                <a:gd name="T13" fmla="*/ 7 h 74"/>
                <a:gd name="T14" fmla="*/ 77 w 100"/>
                <a:gd name="T15" fmla="*/ 4 h 74"/>
                <a:gd name="T16" fmla="*/ 83 w 100"/>
                <a:gd name="T17" fmla="*/ 5 h 74"/>
                <a:gd name="T18" fmla="*/ 89 w 100"/>
                <a:gd name="T19" fmla="*/ 9 h 74"/>
                <a:gd name="T20" fmla="*/ 93 w 100"/>
                <a:gd name="T21" fmla="*/ 15 h 74"/>
                <a:gd name="T22" fmla="*/ 95 w 100"/>
                <a:gd name="T23" fmla="*/ 28 h 74"/>
                <a:gd name="T24" fmla="*/ 91 w 100"/>
                <a:gd name="T25" fmla="*/ 34 h 74"/>
                <a:gd name="T26" fmla="*/ 25 w 100"/>
                <a:gd name="T27" fmla="*/ 67 h 74"/>
                <a:gd name="T28" fmla="*/ 18 w 100"/>
                <a:gd name="T29" fmla="*/ 69 h 74"/>
                <a:gd name="T30" fmla="*/ 15 w 100"/>
                <a:gd name="T31" fmla="*/ 69 h 74"/>
                <a:gd name="T32" fmla="*/ 8 w 100"/>
                <a:gd name="T33" fmla="*/ 65 h 74"/>
                <a:gd name="T34" fmla="*/ 6 w 100"/>
                <a:gd name="T35" fmla="*/ 62 h 74"/>
                <a:gd name="T36" fmla="*/ 6 w 100"/>
                <a:gd name="T37" fmla="*/ 51 h 74"/>
                <a:gd name="T38" fmla="*/ 12 w 100"/>
                <a:gd name="T39" fmla="*/ 43 h 74"/>
                <a:gd name="T40" fmla="*/ 66 w 100"/>
                <a:gd name="T41" fmla="*/ 17 h 74"/>
                <a:gd name="T42" fmla="*/ 71 w 100"/>
                <a:gd name="T43" fmla="*/ 16 h 74"/>
                <a:gd name="T44" fmla="*/ 73 w 100"/>
                <a:gd name="T45" fmla="*/ 17 h 74"/>
                <a:gd name="T46" fmla="*/ 79 w 100"/>
                <a:gd name="T47" fmla="*/ 21 h 74"/>
                <a:gd name="T48" fmla="*/ 79 w 100"/>
                <a:gd name="T49" fmla="*/ 26 h 74"/>
                <a:gd name="T50" fmla="*/ 79 w 100"/>
                <a:gd name="T51" fmla="*/ 28 h 74"/>
                <a:gd name="T52" fmla="*/ 75 w 100"/>
                <a:gd name="T53" fmla="*/ 34 h 74"/>
                <a:gd name="T54" fmla="*/ 23 w 100"/>
                <a:gd name="T55" fmla="*/ 58 h 74"/>
                <a:gd name="T56" fmla="*/ 22 w 100"/>
                <a:gd name="T57" fmla="*/ 61 h 74"/>
                <a:gd name="T58" fmla="*/ 25 w 100"/>
                <a:gd name="T59" fmla="*/ 62 h 74"/>
                <a:gd name="T60" fmla="*/ 26 w 100"/>
                <a:gd name="T61" fmla="*/ 62 h 74"/>
                <a:gd name="T62" fmla="*/ 76 w 100"/>
                <a:gd name="T63" fmla="*/ 38 h 74"/>
                <a:gd name="T64" fmla="*/ 83 w 100"/>
                <a:gd name="T65" fmla="*/ 30 h 74"/>
                <a:gd name="T66" fmla="*/ 84 w 100"/>
                <a:gd name="T67" fmla="*/ 24 h 74"/>
                <a:gd name="T68" fmla="*/ 83 w 100"/>
                <a:gd name="T69" fmla="*/ 20 h 74"/>
                <a:gd name="T70" fmla="*/ 75 w 100"/>
                <a:gd name="T71" fmla="*/ 13 h 74"/>
                <a:gd name="T72" fmla="*/ 71 w 100"/>
                <a:gd name="T73" fmla="*/ 12 h 74"/>
                <a:gd name="T74" fmla="*/ 64 w 100"/>
                <a:gd name="T75" fmla="*/ 13 h 74"/>
                <a:gd name="T76" fmla="*/ 11 w 100"/>
                <a:gd name="T77" fmla="*/ 39 h 74"/>
                <a:gd name="T78" fmla="*/ 0 w 100"/>
                <a:gd name="T79" fmla="*/ 50 h 74"/>
                <a:gd name="T80" fmla="*/ 2 w 100"/>
                <a:gd name="T81" fmla="*/ 63 h 74"/>
                <a:gd name="T82" fmla="*/ 4 w 100"/>
                <a:gd name="T83" fmla="*/ 67 h 74"/>
                <a:gd name="T84" fmla="*/ 14 w 100"/>
                <a:gd name="T85" fmla="*/ 73 h 74"/>
                <a:gd name="T86" fmla="*/ 18 w 100"/>
                <a:gd name="T87" fmla="*/ 74 h 74"/>
                <a:gd name="T88" fmla="*/ 23 w 100"/>
                <a:gd name="T89" fmla="*/ 73 h 74"/>
                <a:gd name="T90" fmla="*/ 87 w 100"/>
                <a:gd name="T91" fmla="*/ 42 h 74"/>
                <a:gd name="T92" fmla="*/ 91 w 100"/>
                <a:gd name="T93" fmla="*/ 40 h 74"/>
                <a:gd name="T94" fmla="*/ 98 w 100"/>
                <a:gd name="T95" fmla="*/ 34 h 74"/>
                <a:gd name="T96" fmla="*/ 99 w 100"/>
                <a:gd name="T97" fmla="*/ 30 h 74"/>
                <a:gd name="T98" fmla="*/ 100 w 100"/>
                <a:gd name="T99" fmla="*/ 20 h 74"/>
                <a:gd name="T100" fmla="*/ 98 w 100"/>
                <a:gd name="T101" fmla="*/ 12 h 74"/>
                <a:gd name="T102" fmla="*/ 96 w 100"/>
                <a:gd name="T103" fmla="*/ 8 h 74"/>
                <a:gd name="T104" fmla="*/ 89 w 100"/>
                <a:gd name="T105" fmla="*/ 3 h 74"/>
                <a:gd name="T106" fmla="*/ 85 w 100"/>
                <a:gd name="T107" fmla="*/ 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0" h="74">
                  <a:moveTo>
                    <a:pt x="77" y="0"/>
                  </a:moveTo>
                  <a:lnTo>
                    <a:pt x="77" y="0"/>
                  </a:lnTo>
                  <a:lnTo>
                    <a:pt x="72" y="1"/>
                  </a:lnTo>
                  <a:lnTo>
                    <a:pt x="66" y="3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30" y="21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3" y="24"/>
                  </a:lnTo>
                  <a:lnTo>
                    <a:pt x="69" y="7"/>
                  </a:lnTo>
                  <a:lnTo>
                    <a:pt x="69" y="7"/>
                  </a:lnTo>
                  <a:lnTo>
                    <a:pt x="73" y="5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83" y="5"/>
                  </a:lnTo>
                  <a:lnTo>
                    <a:pt x="83" y="5"/>
                  </a:lnTo>
                  <a:lnTo>
                    <a:pt x="89" y="9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6" y="21"/>
                  </a:lnTo>
                  <a:lnTo>
                    <a:pt x="95" y="28"/>
                  </a:lnTo>
                  <a:lnTo>
                    <a:pt x="95" y="28"/>
                  </a:lnTo>
                  <a:lnTo>
                    <a:pt x="91" y="34"/>
                  </a:lnTo>
                  <a:lnTo>
                    <a:pt x="85" y="38"/>
                  </a:lnTo>
                  <a:lnTo>
                    <a:pt x="25" y="67"/>
                  </a:lnTo>
                  <a:lnTo>
                    <a:pt x="25" y="67"/>
                  </a:lnTo>
                  <a:lnTo>
                    <a:pt x="18" y="69"/>
                  </a:lnTo>
                  <a:lnTo>
                    <a:pt x="18" y="69"/>
                  </a:lnTo>
                  <a:lnTo>
                    <a:pt x="15" y="69"/>
                  </a:lnTo>
                  <a:lnTo>
                    <a:pt x="11" y="67"/>
                  </a:lnTo>
                  <a:lnTo>
                    <a:pt x="8" y="65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4" y="57"/>
                  </a:lnTo>
                  <a:lnTo>
                    <a:pt x="6" y="51"/>
                  </a:lnTo>
                  <a:lnTo>
                    <a:pt x="8" y="47"/>
                  </a:lnTo>
                  <a:lnTo>
                    <a:pt x="12" y="43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71" y="16"/>
                  </a:lnTo>
                  <a:lnTo>
                    <a:pt x="71" y="16"/>
                  </a:lnTo>
                  <a:lnTo>
                    <a:pt x="73" y="17"/>
                  </a:lnTo>
                  <a:lnTo>
                    <a:pt x="73" y="17"/>
                  </a:lnTo>
                  <a:lnTo>
                    <a:pt x="76" y="19"/>
                  </a:lnTo>
                  <a:lnTo>
                    <a:pt x="79" y="21"/>
                  </a:lnTo>
                  <a:lnTo>
                    <a:pt x="79" y="21"/>
                  </a:lnTo>
                  <a:lnTo>
                    <a:pt x="79" y="26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7" y="31"/>
                  </a:lnTo>
                  <a:lnTo>
                    <a:pt x="75" y="34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2" y="59"/>
                  </a:lnTo>
                  <a:lnTo>
                    <a:pt x="22" y="61"/>
                  </a:lnTo>
                  <a:lnTo>
                    <a:pt x="22" y="61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6" y="62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80" y="35"/>
                  </a:lnTo>
                  <a:lnTo>
                    <a:pt x="83" y="30"/>
                  </a:lnTo>
                  <a:lnTo>
                    <a:pt x="83" y="30"/>
                  </a:lnTo>
                  <a:lnTo>
                    <a:pt x="84" y="24"/>
                  </a:lnTo>
                  <a:lnTo>
                    <a:pt x="83" y="20"/>
                  </a:lnTo>
                  <a:lnTo>
                    <a:pt x="83" y="20"/>
                  </a:lnTo>
                  <a:lnTo>
                    <a:pt x="79" y="16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71" y="12"/>
                  </a:lnTo>
                  <a:lnTo>
                    <a:pt x="71" y="12"/>
                  </a:lnTo>
                  <a:lnTo>
                    <a:pt x="64" y="13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4" y="44"/>
                  </a:lnTo>
                  <a:lnTo>
                    <a:pt x="0" y="50"/>
                  </a:lnTo>
                  <a:lnTo>
                    <a:pt x="0" y="57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4" y="67"/>
                  </a:lnTo>
                  <a:lnTo>
                    <a:pt x="8" y="71"/>
                  </a:lnTo>
                  <a:lnTo>
                    <a:pt x="14" y="73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23" y="73"/>
                  </a:lnTo>
                  <a:lnTo>
                    <a:pt x="23" y="73"/>
                  </a:lnTo>
                  <a:lnTo>
                    <a:pt x="27" y="71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91" y="40"/>
                  </a:lnTo>
                  <a:lnTo>
                    <a:pt x="95" y="36"/>
                  </a:lnTo>
                  <a:lnTo>
                    <a:pt x="98" y="34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100" y="26"/>
                  </a:lnTo>
                  <a:lnTo>
                    <a:pt x="100" y="20"/>
                  </a:lnTo>
                  <a:lnTo>
                    <a:pt x="100" y="16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6" y="8"/>
                  </a:lnTo>
                  <a:lnTo>
                    <a:pt x="92" y="5"/>
                  </a:lnTo>
                  <a:lnTo>
                    <a:pt x="89" y="3"/>
                  </a:lnTo>
                  <a:lnTo>
                    <a:pt x="85" y="1"/>
                  </a:lnTo>
                  <a:lnTo>
                    <a:pt x="85" y="1"/>
                  </a:lnTo>
                  <a:lnTo>
                    <a:pt x="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222"/>
            <p:cNvSpPr>
              <a:spLocks/>
            </p:cNvSpPr>
            <p:nvPr/>
          </p:nvSpPr>
          <p:spPr bwMode="auto">
            <a:xfrm>
              <a:off x="2994625" y="3053625"/>
              <a:ext cx="134698" cy="101024"/>
            </a:xfrm>
            <a:custGeom>
              <a:avLst/>
              <a:gdLst>
                <a:gd name="T0" fmla="*/ 83 w 100"/>
                <a:gd name="T1" fmla="*/ 1 h 75"/>
                <a:gd name="T2" fmla="*/ 74 w 100"/>
                <a:gd name="T3" fmla="*/ 0 h 75"/>
                <a:gd name="T4" fmla="*/ 66 w 100"/>
                <a:gd name="T5" fmla="*/ 2 h 75"/>
                <a:gd name="T6" fmla="*/ 29 w 100"/>
                <a:gd name="T7" fmla="*/ 21 h 75"/>
                <a:gd name="T8" fmla="*/ 28 w 100"/>
                <a:gd name="T9" fmla="*/ 24 h 75"/>
                <a:gd name="T10" fmla="*/ 29 w 100"/>
                <a:gd name="T11" fmla="*/ 25 h 75"/>
                <a:gd name="T12" fmla="*/ 67 w 100"/>
                <a:gd name="T13" fmla="*/ 6 h 75"/>
                <a:gd name="T14" fmla="*/ 74 w 100"/>
                <a:gd name="T15" fmla="*/ 4 h 75"/>
                <a:gd name="T16" fmla="*/ 82 w 100"/>
                <a:gd name="T17" fmla="*/ 5 h 75"/>
                <a:gd name="T18" fmla="*/ 93 w 100"/>
                <a:gd name="T19" fmla="*/ 13 h 75"/>
                <a:gd name="T20" fmla="*/ 94 w 100"/>
                <a:gd name="T21" fmla="*/ 20 h 75"/>
                <a:gd name="T22" fmla="*/ 94 w 100"/>
                <a:gd name="T23" fmla="*/ 27 h 75"/>
                <a:gd name="T24" fmla="*/ 85 w 100"/>
                <a:gd name="T25" fmla="*/ 37 h 75"/>
                <a:gd name="T26" fmla="*/ 25 w 100"/>
                <a:gd name="T27" fmla="*/ 68 h 75"/>
                <a:gd name="T28" fmla="*/ 15 w 100"/>
                <a:gd name="T29" fmla="*/ 70 h 75"/>
                <a:gd name="T30" fmla="*/ 6 w 100"/>
                <a:gd name="T31" fmla="*/ 63 h 75"/>
                <a:gd name="T32" fmla="*/ 4 w 100"/>
                <a:gd name="T33" fmla="*/ 58 h 75"/>
                <a:gd name="T34" fmla="*/ 8 w 100"/>
                <a:gd name="T35" fmla="*/ 48 h 75"/>
                <a:gd name="T36" fmla="*/ 64 w 100"/>
                <a:gd name="T37" fmla="*/ 17 h 75"/>
                <a:gd name="T38" fmla="*/ 69 w 100"/>
                <a:gd name="T39" fmla="*/ 17 h 75"/>
                <a:gd name="T40" fmla="*/ 71 w 100"/>
                <a:gd name="T41" fmla="*/ 17 h 75"/>
                <a:gd name="T42" fmla="*/ 77 w 100"/>
                <a:gd name="T43" fmla="*/ 21 h 75"/>
                <a:gd name="T44" fmla="*/ 78 w 100"/>
                <a:gd name="T45" fmla="*/ 24 h 75"/>
                <a:gd name="T46" fmla="*/ 78 w 100"/>
                <a:gd name="T47" fmla="*/ 28 h 75"/>
                <a:gd name="T48" fmla="*/ 73 w 100"/>
                <a:gd name="T49" fmla="*/ 33 h 75"/>
                <a:gd name="T50" fmla="*/ 24 w 100"/>
                <a:gd name="T51" fmla="*/ 59 h 75"/>
                <a:gd name="T52" fmla="*/ 23 w 100"/>
                <a:gd name="T53" fmla="*/ 62 h 75"/>
                <a:gd name="T54" fmla="*/ 24 w 100"/>
                <a:gd name="T55" fmla="*/ 63 h 75"/>
                <a:gd name="T56" fmla="*/ 75 w 100"/>
                <a:gd name="T57" fmla="*/ 37 h 75"/>
                <a:gd name="T58" fmla="*/ 79 w 100"/>
                <a:gd name="T59" fmla="*/ 33 h 75"/>
                <a:gd name="T60" fmla="*/ 82 w 100"/>
                <a:gd name="T61" fmla="*/ 29 h 75"/>
                <a:gd name="T62" fmla="*/ 81 w 100"/>
                <a:gd name="T63" fmla="*/ 18 h 75"/>
                <a:gd name="T64" fmla="*/ 78 w 100"/>
                <a:gd name="T65" fmla="*/ 14 h 75"/>
                <a:gd name="T66" fmla="*/ 73 w 100"/>
                <a:gd name="T67" fmla="*/ 13 h 75"/>
                <a:gd name="T68" fmla="*/ 63 w 100"/>
                <a:gd name="T69" fmla="*/ 13 h 75"/>
                <a:gd name="T70" fmla="*/ 9 w 100"/>
                <a:gd name="T71" fmla="*/ 41 h 75"/>
                <a:gd name="T72" fmla="*/ 1 w 100"/>
                <a:gd name="T73" fmla="*/ 52 h 75"/>
                <a:gd name="T74" fmla="*/ 1 w 100"/>
                <a:gd name="T75" fmla="*/ 66 h 75"/>
                <a:gd name="T76" fmla="*/ 5 w 100"/>
                <a:gd name="T77" fmla="*/ 70 h 75"/>
                <a:gd name="T78" fmla="*/ 17 w 100"/>
                <a:gd name="T79" fmla="*/ 75 h 75"/>
                <a:gd name="T80" fmla="*/ 23 w 100"/>
                <a:gd name="T81" fmla="*/ 74 h 75"/>
                <a:gd name="T82" fmla="*/ 86 w 100"/>
                <a:gd name="T83" fmla="*/ 41 h 75"/>
                <a:gd name="T84" fmla="*/ 90 w 100"/>
                <a:gd name="T85" fmla="*/ 39 h 75"/>
                <a:gd name="T86" fmla="*/ 97 w 100"/>
                <a:gd name="T87" fmla="*/ 32 h 75"/>
                <a:gd name="T88" fmla="*/ 98 w 100"/>
                <a:gd name="T89" fmla="*/ 28 h 75"/>
                <a:gd name="T90" fmla="*/ 100 w 100"/>
                <a:gd name="T91" fmla="*/ 20 h 75"/>
                <a:gd name="T92" fmla="*/ 97 w 100"/>
                <a:gd name="T93" fmla="*/ 12 h 75"/>
                <a:gd name="T94" fmla="*/ 94 w 100"/>
                <a:gd name="T95" fmla="*/ 8 h 75"/>
                <a:gd name="T96" fmla="*/ 87 w 100"/>
                <a:gd name="T97" fmla="*/ 2 h 75"/>
                <a:gd name="T98" fmla="*/ 83 w 100"/>
                <a:gd name="T99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0" h="75">
                  <a:moveTo>
                    <a:pt x="83" y="1"/>
                  </a:moveTo>
                  <a:lnTo>
                    <a:pt x="83" y="1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70" y="1"/>
                  </a:lnTo>
                  <a:lnTo>
                    <a:pt x="66" y="2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28" y="23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67" y="6"/>
                  </a:lnTo>
                  <a:lnTo>
                    <a:pt x="67" y="6"/>
                  </a:lnTo>
                  <a:lnTo>
                    <a:pt x="74" y="4"/>
                  </a:lnTo>
                  <a:lnTo>
                    <a:pt x="82" y="5"/>
                  </a:lnTo>
                  <a:lnTo>
                    <a:pt x="82" y="5"/>
                  </a:lnTo>
                  <a:lnTo>
                    <a:pt x="87" y="8"/>
                  </a:lnTo>
                  <a:lnTo>
                    <a:pt x="93" y="13"/>
                  </a:lnTo>
                  <a:lnTo>
                    <a:pt x="93" y="13"/>
                  </a:lnTo>
                  <a:lnTo>
                    <a:pt x="94" y="20"/>
                  </a:lnTo>
                  <a:lnTo>
                    <a:pt x="94" y="27"/>
                  </a:lnTo>
                  <a:lnTo>
                    <a:pt x="94" y="27"/>
                  </a:lnTo>
                  <a:lnTo>
                    <a:pt x="90" y="33"/>
                  </a:lnTo>
                  <a:lnTo>
                    <a:pt x="85" y="37"/>
                  </a:lnTo>
                  <a:lnTo>
                    <a:pt x="25" y="68"/>
                  </a:lnTo>
                  <a:lnTo>
                    <a:pt x="25" y="68"/>
                  </a:lnTo>
                  <a:lnTo>
                    <a:pt x="20" y="70"/>
                  </a:lnTo>
                  <a:lnTo>
                    <a:pt x="15" y="70"/>
                  </a:lnTo>
                  <a:lnTo>
                    <a:pt x="9" y="67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4" y="58"/>
                  </a:lnTo>
                  <a:lnTo>
                    <a:pt x="5" y="52"/>
                  </a:lnTo>
                  <a:lnTo>
                    <a:pt x="8" y="48"/>
                  </a:lnTo>
                  <a:lnTo>
                    <a:pt x="12" y="45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69" y="17"/>
                  </a:lnTo>
                  <a:lnTo>
                    <a:pt x="71" y="17"/>
                  </a:lnTo>
                  <a:lnTo>
                    <a:pt x="71" y="17"/>
                  </a:lnTo>
                  <a:lnTo>
                    <a:pt x="75" y="18"/>
                  </a:lnTo>
                  <a:lnTo>
                    <a:pt x="77" y="21"/>
                  </a:lnTo>
                  <a:lnTo>
                    <a:pt x="77" y="21"/>
                  </a:lnTo>
                  <a:lnTo>
                    <a:pt x="78" y="24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5" y="31"/>
                  </a:lnTo>
                  <a:lnTo>
                    <a:pt x="73" y="33"/>
                  </a:lnTo>
                  <a:lnTo>
                    <a:pt x="24" y="59"/>
                  </a:lnTo>
                  <a:lnTo>
                    <a:pt x="24" y="59"/>
                  </a:lnTo>
                  <a:lnTo>
                    <a:pt x="23" y="60"/>
                  </a:lnTo>
                  <a:lnTo>
                    <a:pt x="23" y="62"/>
                  </a:lnTo>
                  <a:lnTo>
                    <a:pt x="23" y="62"/>
                  </a:lnTo>
                  <a:lnTo>
                    <a:pt x="24" y="63"/>
                  </a:lnTo>
                  <a:lnTo>
                    <a:pt x="25" y="63"/>
                  </a:lnTo>
                  <a:lnTo>
                    <a:pt x="75" y="37"/>
                  </a:lnTo>
                  <a:lnTo>
                    <a:pt x="75" y="37"/>
                  </a:lnTo>
                  <a:lnTo>
                    <a:pt x="79" y="33"/>
                  </a:lnTo>
                  <a:lnTo>
                    <a:pt x="82" y="29"/>
                  </a:lnTo>
                  <a:lnTo>
                    <a:pt x="82" y="29"/>
                  </a:lnTo>
                  <a:lnTo>
                    <a:pt x="83" y="24"/>
                  </a:lnTo>
                  <a:lnTo>
                    <a:pt x="81" y="18"/>
                  </a:lnTo>
                  <a:lnTo>
                    <a:pt x="81" y="18"/>
                  </a:lnTo>
                  <a:lnTo>
                    <a:pt x="78" y="14"/>
                  </a:lnTo>
                  <a:lnTo>
                    <a:pt x="73" y="13"/>
                  </a:lnTo>
                  <a:lnTo>
                    <a:pt x="73" y="13"/>
                  </a:lnTo>
                  <a:lnTo>
                    <a:pt x="67" y="12"/>
                  </a:lnTo>
                  <a:lnTo>
                    <a:pt x="63" y="13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4" y="45"/>
                  </a:lnTo>
                  <a:lnTo>
                    <a:pt x="1" y="52"/>
                  </a:lnTo>
                  <a:lnTo>
                    <a:pt x="0" y="59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5" y="70"/>
                  </a:lnTo>
                  <a:lnTo>
                    <a:pt x="10" y="74"/>
                  </a:lnTo>
                  <a:lnTo>
                    <a:pt x="17" y="75"/>
                  </a:lnTo>
                  <a:lnTo>
                    <a:pt x="23" y="74"/>
                  </a:lnTo>
                  <a:lnTo>
                    <a:pt x="23" y="74"/>
                  </a:lnTo>
                  <a:lnTo>
                    <a:pt x="27" y="72"/>
                  </a:lnTo>
                  <a:lnTo>
                    <a:pt x="86" y="41"/>
                  </a:lnTo>
                  <a:lnTo>
                    <a:pt x="86" y="41"/>
                  </a:lnTo>
                  <a:lnTo>
                    <a:pt x="90" y="39"/>
                  </a:lnTo>
                  <a:lnTo>
                    <a:pt x="94" y="36"/>
                  </a:lnTo>
                  <a:lnTo>
                    <a:pt x="97" y="32"/>
                  </a:lnTo>
                  <a:lnTo>
                    <a:pt x="98" y="28"/>
                  </a:lnTo>
                  <a:lnTo>
                    <a:pt x="98" y="28"/>
                  </a:lnTo>
                  <a:lnTo>
                    <a:pt x="100" y="24"/>
                  </a:lnTo>
                  <a:lnTo>
                    <a:pt x="100" y="20"/>
                  </a:lnTo>
                  <a:lnTo>
                    <a:pt x="98" y="16"/>
                  </a:lnTo>
                  <a:lnTo>
                    <a:pt x="97" y="12"/>
                  </a:lnTo>
                  <a:lnTo>
                    <a:pt x="97" y="12"/>
                  </a:lnTo>
                  <a:lnTo>
                    <a:pt x="94" y="8"/>
                  </a:lnTo>
                  <a:lnTo>
                    <a:pt x="91" y="5"/>
                  </a:lnTo>
                  <a:lnTo>
                    <a:pt x="87" y="2"/>
                  </a:lnTo>
                  <a:lnTo>
                    <a:pt x="83" y="1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EAAB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223"/>
            <p:cNvSpPr>
              <a:spLocks/>
            </p:cNvSpPr>
            <p:nvPr/>
          </p:nvSpPr>
          <p:spPr bwMode="auto">
            <a:xfrm>
              <a:off x="2983849" y="2960682"/>
              <a:ext cx="133352" cy="98330"/>
            </a:xfrm>
            <a:custGeom>
              <a:avLst/>
              <a:gdLst>
                <a:gd name="T0" fmla="*/ 85 w 99"/>
                <a:gd name="T1" fmla="*/ 0 h 73"/>
                <a:gd name="T2" fmla="*/ 75 w 99"/>
                <a:gd name="T3" fmla="*/ 0 h 73"/>
                <a:gd name="T4" fmla="*/ 67 w 99"/>
                <a:gd name="T5" fmla="*/ 1 h 73"/>
                <a:gd name="T6" fmla="*/ 31 w 99"/>
                <a:gd name="T7" fmla="*/ 19 h 73"/>
                <a:gd name="T8" fmla="*/ 29 w 99"/>
                <a:gd name="T9" fmla="*/ 23 h 73"/>
                <a:gd name="T10" fmla="*/ 31 w 99"/>
                <a:gd name="T11" fmla="*/ 24 h 73"/>
                <a:gd name="T12" fmla="*/ 68 w 99"/>
                <a:gd name="T13" fmla="*/ 5 h 73"/>
                <a:gd name="T14" fmla="*/ 75 w 99"/>
                <a:gd name="T15" fmla="*/ 4 h 73"/>
                <a:gd name="T16" fmla="*/ 83 w 99"/>
                <a:gd name="T17" fmla="*/ 5 h 73"/>
                <a:gd name="T18" fmla="*/ 94 w 99"/>
                <a:gd name="T19" fmla="*/ 13 h 73"/>
                <a:gd name="T20" fmla="*/ 95 w 99"/>
                <a:gd name="T21" fmla="*/ 20 h 73"/>
                <a:gd name="T22" fmla="*/ 94 w 99"/>
                <a:gd name="T23" fmla="*/ 27 h 73"/>
                <a:gd name="T24" fmla="*/ 85 w 99"/>
                <a:gd name="T25" fmla="*/ 38 h 73"/>
                <a:gd name="T26" fmla="*/ 24 w 99"/>
                <a:gd name="T27" fmla="*/ 67 h 73"/>
                <a:gd name="T28" fmla="*/ 13 w 99"/>
                <a:gd name="T29" fmla="*/ 67 h 73"/>
                <a:gd name="T30" fmla="*/ 5 w 99"/>
                <a:gd name="T31" fmla="*/ 60 h 73"/>
                <a:gd name="T32" fmla="*/ 4 w 99"/>
                <a:gd name="T33" fmla="*/ 56 h 73"/>
                <a:gd name="T34" fmla="*/ 8 w 99"/>
                <a:gd name="T35" fmla="*/ 46 h 73"/>
                <a:gd name="T36" fmla="*/ 66 w 99"/>
                <a:gd name="T37" fmla="*/ 17 h 73"/>
                <a:gd name="T38" fmla="*/ 68 w 99"/>
                <a:gd name="T39" fmla="*/ 16 h 73"/>
                <a:gd name="T40" fmla="*/ 72 w 99"/>
                <a:gd name="T41" fmla="*/ 16 h 73"/>
                <a:gd name="T42" fmla="*/ 78 w 99"/>
                <a:gd name="T43" fmla="*/ 21 h 73"/>
                <a:gd name="T44" fmla="*/ 79 w 99"/>
                <a:gd name="T45" fmla="*/ 24 h 73"/>
                <a:gd name="T46" fmla="*/ 78 w 99"/>
                <a:gd name="T47" fmla="*/ 28 h 73"/>
                <a:gd name="T48" fmla="*/ 74 w 99"/>
                <a:gd name="T49" fmla="*/ 33 h 73"/>
                <a:gd name="T50" fmla="*/ 24 w 99"/>
                <a:gd name="T51" fmla="*/ 58 h 73"/>
                <a:gd name="T52" fmla="*/ 23 w 99"/>
                <a:gd name="T53" fmla="*/ 60 h 73"/>
                <a:gd name="T54" fmla="*/ 24 w 99"/>
                <a:gd name="T55" fmla="*/ 62 h 73"/>
                <a:gd name="T56" fmla="*/ 75 w 99"/>
                <a:gd name="T57" fmla="*/ 38 h 73"/>
                <a:gd name="T58" fmla="*/ 81 w 99"/>
                <a:gd name="T59" fmla="*/ 33 h 73"/>
                <a:gd name="T60" fmla="*/ 83 w 99"/>
                <a:gd name="T61" fmla="*/ 29 h 73"/>
                <a:gd name="T62" fmla="*/ 82 w 99"/>
                <a:gd name="T63" fmla="*/ 19 h 73"/>
                <a:gd name="T64" fmla="*/ 79 w 99"/>
                <a:gd name="T65" fmla="*/ 15 h 73"/>
                <a:gd name="T66" fmla="*/ 74 w 99"/>
                <a:gd name="T67" fmla="*/ 12 h 73"/>
                <a:gd name="T68" fmla="*/ 63 w 99"/>
                <a:gd name="T69" fmla="*/ 13 h 73"/>
                <a:gd name="T70" fmla="*/ 10 w 99"/>
                <a:gd name="T71" fmla="*/ 39 h 73"/>
                <a:gd name="T72" fmla="*/ 1 w 99"/>
                <a:gd name="T73" fmla="*/ 50 h 73"/>
                <a:gd name="T74" fmla="*/ 1 w 99"/>
                <a:gd name="T75" fmla="*/ 63 h 73"/>
                <a:gd name="T76" fmla="*/ 5 w 99"/>
                <a:gd name="T77" fmla="*/ 69 h 73"/>
                <a:gd name="T78" fmla="*/ 16 w 99"/>
                <a:gd name="T79" fmla="*/ 73 h 73"/>
                <a:gd name="T80" fmla="*/ 23 w 99"/>
                <a:gd name="T81" fmla="*/ 73 h 73"/>
                <a:gd name="T82" fmla="*/ 87 w 99"/>
                <a:gd name="T83" fmla="*/ 42 h 73"/>
                <a:gd name="T84" fmla="*/ 91 w 99"/>
                <a:gd name="T85" fmla="*/ 39 h 73"/>
                <a:gd name="T86" fmla="*/ 97 w 99"/>
                <a:gd name="T87" fmla="*/ 32 h 73"/>
                <a:gd name="T88" fmla="*/ 98 w 99"/>
                <a:gd name="T89" fmla="*/ 28 h 73"/>
                <a:gd name="T90" fmla="*/ 99 w 99"/>
                <a:gd name="T91" fmla="*/ 20 h 73"/>
                <a:gd name="T92" fmla="*/ 98 w 99"/>
                <a:gd name="T93" fmla="*/ 12 h 73"/>
                <a:gd name="T94" fmla="*/ 95 w 99"/>
                <a:gd name="T95" fmla="*/ 8 h 73"/>
                <a:gd name="T96" fmla="*/ 89 w 99"/>
                <a:gd name="T97" fmla="*/ 2 h 73"/>
                <a:gd name="T98" fmla="*/ 85 w 99"/>
                <a:gd name="T9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9" h="73">
                  <a:moveTo>
                    <a:pt x="85" y="0"/>
                  </a:moveTo>
                  <a:lnTo>
                    <a:pt x="85" y="0"/>
                  </a:lnTo>
                  <a:lnTo>
                    <a:pt x="79" y="0"/>
                  </a:lnTo>
                  <a:lnTo>
                    <a:pt x="75" y="0"/>
                  </a:lnTo>
                  <a:lnTo>
                    <a:pt x="71" y="0"/>
                  </a:lnTo>
                  <a:lnTo>
                    <a:pt x="67" y="1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29" y="20"/>
                  </a:lnTo>
                  <a:lnTo>
                    <a:pt x="29" y="23"/>
                  </a:lnTo>
                  <a:lnTo>
                    <a:pt x="29" y="23"/>
                  </a:lnTo>
                  <a:lnTo>
                    <a:pt x="31" y="24"/>
                  </a:lnTo>
                  <a:lnTo>
                    <a:pt x="32" y="23"/>
                  </a:lnTo>
                  <a:lnTo>
                    <a:pt x="68" y="5"/>
                  </a:lnTo>
                  <a:lnTo>
                    <a:pt x="68" y="5"/>
                  </a:lnTo>
                  <a:lnTo>
                    <a:pt x="75" y="4"/>
                  </a:lnTo>
                  <a:lnTo>
                    <a:pt x="83" y="5"/>
                  </a:lnTo>
                  <a:lnTo>
                    <a:pt x="83" y="5"/>
                  </a:lnTo>
                  <a:lnTo>
                    <a:pt x="89" y="8"/>
                  </a:lnTo>
                  <a:lnTo>
                    <a:pt x="94" y="13"/>
                  </a:lnTo>
                  <a:lnTo>
                    <a:pt x="94" y="13"/>
                  </a:lnTo>
                  <a:lnTo>
                    <a:pt x="95" y="20"/>
                  </a:lnTo>
                  <a:lnTo>
                    <a:pt x="94" y="27"/>
                  </a:lnTo>
                  <a:lnTo>
                    <a:pt x="94" y="27"/>
                  </a:lnTo>
                  <a:lnTo>
                    <a:pt x="90" y="33"/>
                  </a:lnTo>
                  <a:lnTo>
                    <a:pt x="85" y="38"/>
                  </a:lnTo>
                  <a:lnTo>
                    <a:pt x="24" y="67"/>
                  </a:lnTo>
                  <a:lnTo>
                    <a:pt x="24" y="67"/>
                  </a:lnTo>
                  <a:lnTo>
                    <a:pt x="18" y="69"/>
                  </a:lnTo>
                  <a:lnTo>
                    <a:pt x="13" y="67"/>
                  </a:lnTo>
                  <a:lnTo>
                    <a:pt x="9" y="65"/>
                  </a:lnTo>
                  <a:lnTo>
                    <a:pt x="5" y="60"/>
                  </a:lnTo>
                  <a:lnTo>
                    <a:pt x="5" y="60"/>
                  </a:lnTo>
                  <a:lnTo>
                    <a:pt x="4" y="56"/>
                  </a:lnTo>
                  <a:lnTo>
                    <a:pt x="5" y="51"/>
                  </a:lnTo>
                  <a:lnTo>
                    <a:pt x="8" y="46"/>
                  </a:lnTo>
                  <a:lnTo>
                    <a:pt x="12" y="43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68" y="16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75" y="19"/>
                  </a:lnTo>
                  <a:lnTo>
                    <a:pt x="78" y="21"/>
                  </a:lnTo>
                  <a:lnTo>
                    <a:pt x="78" y="21"/>
                  </a:lnTo>
                  <a:lnTo>
                    <a:pt x="79" y="24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7" y="31"/>
                  </a:lnTo>
                  <a:lnTo>
                    <a:pt x="74" y="33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3" y="59"/>
                  </a:lnTo>
                  <a:lnTo>
                    <a:pt x="23" y="60"/>
                  </a:lnTo>
                  <a:lnTo>
                    <a:pt x="23" y="60"/>
                  </a:lnTo>
                  <a:lnTo>
                    <a:pt x="24" y="62"/>
                  </a:lnTo>
                  <a:lnTo>
                    <a:pt x="25" y="62"/>
                  </a:lnTo>
                  <a:lnTo>
                    <a:pt x="75" y="38"/>
                  </a:lnTo>
                  <a:lnTo>
                    <a:pt x="75" y="38"/>
                  </a:lnTo>
                  <a:lnTo>
                    <a:pt x="81" y="33"/>
                  </a:lnTo>
                  <a:lnTo>
                    <a:pt x="83" y="29"/>
                  </a:lnTo>
                  <a:lnTo>
                    <a:pt x="83" y="29"/>
                  </a:lnTo>
                  <a:lnTo>
                    <a:pt x="83" y="24"/>
                  </a:lnTo>
                  <a:lnTo>
                    <a:pt x="82" y="19"/>
                  </a:lnTo>
                  <a:lnTo>
                    <a:pt x="82" y="19"/>
                  </a:lnTo>
                  <a:lnTo>
                    <a:pt x="79" y="15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68" y="12"/>
                  </a:lnTo>
                  <a:lnTo>
                    <a:pt x="63" y="13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4" y="43"/>
                  </a:lnTo>
                  <a:lnTo>
                    <a:pt x="1" y="50"/>
                  </a:lnTo>
                  <a:lnTo>
                    <a:pt x="0" y="56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5" y="69"/>
                  </a:lnTo>
                  <a:lnTo>
                    <a:pt x="10" y="71"/>
                  </a:lnTo>
                  <a:lnTo>
                    <a:pt x="16" y="73"/>
                  </a:lnTo>
                  <a:lnTo>
                    <a:pt x="23" y="73"/>
                  </a:lnTo>
                  <a:lnTo>
                    <a:pt x="23" y="73"/>
                  </a:lnTo>
                  <a:lnTo>
                    <a:pt x="27" y="71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91" y="39"/>
                  </a:lnTo>
                  <a:lnTo>
                    <a:pt x="94" y="36"/>
                  </a:lnTo>
                  <a:lnTo>
                    <a:pt x="97" y="32"/>
                  </a:lnTo>
                  <a:lnTo>
                    <a:pt x="98" y="28"/>
                  </a:lnTo>
                  <a:lnTo>
                    <a:pt x="98" y="28"/>
                  </a:lnTo>
                  <a:lnTo>
                    <a:pt x="99" y="24"/>
                  </a:lnTo>
                  <a:lnTo>
                    <a:pt x="99" y="20"/>
                  </a:lnTo>
                  <a:lnTo>
                    <a:pt x="99" y="16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5" y="8"/>
                  </a:lnTo>
                  <a:lnTo>
                    <a:pt x="93" y="5"/>
                  </a:lnTo>
                  <a:lnTo>
                    <a:pt x="89" y="2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DE5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224"/>
            <p:cNvSpPr>
              <a:spLocks noEditPoints="1"/>
            </p:cNvSpPr>
            <p:nvPr/>
          </p:nvSpPr>
          <p:spPr bwMode="auto">
            <a:xfrm>
              <a:off x="2641715" y="3014562"/>
              <a:ext cx="468750" cy="845906"/>
            </a:xfrm>
            <a:custGeom>
              <a:avLst/>
              <a:gdLst>
                <a:gd name="T0" fmla="*/ 325 w 348"/>
                <a:gd name="T1" fmla="*/ 423 h 628"/>
                <a:gd name="T2" fmla="*/ 308 w 348"/>
                <a:gd name="T3" fmla="*/ 423 h 628"/>
                <a:gd name="T4" fmla="*/ 308 w 348"/>
                <a:gd name="T5" fmla="*/ 423 h 628"/>
                <a:gd name="T6" fmla="*/ 290 w 348"/>
                <a:gd name="T7" fmla="*/ 424 h 628"/>
                <a:gd name="T8" fmla="*/ 304 w 348"/>
                <a:gd name="T9" fmla="*/ 454 h 628"/>
                <a:gd name="T10" fmla="*/ 0 w 348"/>
                <a:gd name="T11" fmla="*/ 596 h 628"/>
                <a:gd name="T12" fmla="*/ 15 w 348"/>
                <a:gd name="T13" fmla="*/ 628 h 628"/>
                <a:gd name="T14" fmla="*/ 348 w 348"/>
                <a:gd name="T15" fmla="*/ 473 h 628"/>
                <a:gd name="T16" fmla="*/ 325 w 348"/>
                <a:gd name="T17" fmla="*/ 423 h 628"/>
                <a:gd name="T18" fmla="*/ 294 w 348"/>
                <a:gd name="T19" fmla="*/ 357 h 628"/>
                <a:gd name="T20" fmla="*/ 259 w 348"/>
                <a:gd name="T21" fmla="*/ 357 h 628"/>
                <a:gd name="T22" fmla="*/ 268 w 348"/>
                <a:gd name="T23" fmla="*/ 378 h 628"/>
                <a:gd name="T24" fmla="*/ 305 w 348"/>
                <a:gd name="T25" fmla="*/ 377 h 628"/>
                <a:gd name="T26" fmla="*/ 294 w 348"/>
                <a:gd name="T27" fmla="*/ 357 h 628"/>
                <a:gd name="T28" fmla="*/ 232 w 348"/>
                <a:gd name="T29" fmla="*/ 299 h 628"/>
                <a:gd name="T30" fmla="*/ 245 w 348"/>
                <a:gd name="T31" fmla="*/ 330 h 628"/>
                <a:gd name="T32" fmla="*/ 282 w 348"/>
                <a:gd name="T33" fmla="*/ 328 h 628"/>
                <a:gd name="T34" fmla="*/ 268 w 348"/>
                <a:gd name="T35" fmla="*/ 301 h 628"/>
                <a:gd name="T36" fmla="*/ 250 w 348"/>
                <a:gd name="T37" fmla="*/ 301 h 628"/>
                <a:gd name="T38" fmla="*/ 250 w 348"/>
                <a:gd name="T39" fmla="*/ 301 h 628"/>
                <a:gd name="T40" fmla="*/ 250 w 348"/>
                <a:gd name="T41" fmla="*/ 301 h 628"/>
                <a:gd name="T42" fmla="*/ 250 w 348"/>
                <a:gd name="T43" fmla="*/ 301 h 628"/>
                <a:gd name="T44" fmla="*/ 245 w 348"/>
                <a:gd name="T45" fmla="*/ 301 h 628"/>
                <a:gd name="T46" fmla="*/ 243 w 348"/>
                <a:gd name="T47" fmla="*/ 299 h 628"/>
                <a:gd name="T48" fmla="*/ 235 w 348"/>
                <a:gd name="T49" fmla="*/ 300 h 628"/>
                <a:gd name="T50" fmla="*/ 235 w 348"/>
                <a:gd name="T51" fmla="*/ 300 h 628"/>
                <a:gd name="T52" fmla="*/ 235 w 348"/>
                <a:gd name="T53" fmla="*/ 300 h 628"/>
                <a:gd name="T54" fmla="*/ 235 w 348"/>
                <a:gd name="T55" fmla="*/ 300 h 628"/>
                <a:gd name="T56" fmla="*/ 232 w 348"/>
                <a:gd name="T57" fmla="*/ 299 h 628"/>
                <a:gd name="T58" fmla="*/ 129 w 348"/>
                <a:gd name="T59" fmla="*/ 0 h 628"/>
                <a:gd name="T60" fmla="*/ 100 w 348"/>
                <a:gd name="T61" fmla="*/ 15 h 628"/>
                <a:gd name="T62" fmla="*/ 224 w 348"/>
                <a:gd name="T63" fmla="*/ 282 h 628"/>
                <a:gd name="T64" fmla="*/ 224 w 348"/>
                <a:gd name="T65" fmla="*/ 282 h 628"/>
                <a:gd name="T66" fmla="*/ 229 w 348"/>
                <a:gd name="T67" fmla="*/ 280 h 628"/>
                <a:gd name="T68" fmla="*/ 235 w 348"/>
                <a:gd name="T69" fmla="*/ 278 h 628"/>
                <a:gd name="T70" fmla="*/ 241 w 348"/>
                <a:gd name="T71" fmla="*/ 278 h 628"/>
                <a:gd name="T72" fmla="*/ 241 w 348"/>
                <a:gd name="T73" fmla="*/ 278 h 628"/>
                <a:gd name="T74" fmla="*/ 245 w 348"/>
                <a:gd name="T75" fmla="*/ 277 h 628"/>
                <a:gd name="T76" fmla="*/ 250 w 348"/>
                <a:gd name="T77" fmla="*/ 276 h 628"/>
                <a:gd name="T78" fmla="*/ 256 w 348"/>
                <a:gd name="T79" fmla="*/ 276 h 628"/>
                <a:gd name="T80" fmla="*/ 129 w 348"/>
                <a:gd name="T81" fmla="*/ 0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8" h="628">
                  <a:moveTo>
                    <a:pt x="325" y="423"/>
                  </a:moveTo>
                  <a:lnTo>
                    <a:pt x="308" y="423"/>
                  </a:lnTo>
                  <a:lnTo>
                    <a:pt x="308" y="423"/>
                  </a:lnTo>
                  <a:lnTo>
                    <a:pt x="290" y="424"/>
                  </a:lnTo>
                  <a:lnTo>
                    <a:pt x="304" y="454"/>
                  </a:lnTo>
                  <a:lnTo>
                    <a:pt x="0" y="596"/>
                  </a:lnTo>
                  <a:lnTo>
                    <a:pt x="15" y="628"/>
                  </a:lnTo>
                  <a:lnTo>
                    <a:pt x="348" y="473"/>
                  </a:lnTo>
                  <a:lnTo>
                    <a:pt x="325" y="423"/>
                  </a:lnTo>
                  <a:close/>
                  <a:moveTo>
                    <a:pt x="294" y="357"/>
                  </a:moveTo>
                  <a:lnTo>
                    <a:pt x="259" y="357"/>
                  </a:lnTo>
                  <a:lnTo>
                    <a:pt x="268" y="378"/>
                  </a:lnTo>
                  <a:lnTo>
                    <a:pt x="305" y="377"/>
                  </a:lnTo>
                  <a:lnTo>
                    <a:pt x="294" y="357"/>
                  </a:lnTo>
                  <a:close/>
                  <a:moveTo>
                    <a:pt x="232" y="299"/>
                  </a:moveTo>
                  <a:lnTo>
                    <a:pt x="245" y="330"/>
                  </a:lnTo>
                  <a:lnTo>
                    <a:pt x="282" y="328"/>
                  </a:lnTo>
                  <a:lnTo>
                    <a:pt x="268" y="301"/>
                  </a:lnTo>
                  <a:lnTo>
                    <a:pt x="250" y="301"/>
                  </a:lnTo>
                  <a:lnTo>
                    <a:pt x="250" y="301"/>
                  </a:lnTo>
                  <a:lnTo>
                    <a:pt x="250" y="301"/>
                  </a:lnTo>
                  <a:lnTo>
                    <a:pt x="250" y="301"/>
                  </a:lnTo>
                  <a:lnTo>
                    <a:pt x="245" y="301"/>
                  </a:lnTo>
                  <a:lnTo>
                    <a:pt x="243" y="299"/>
                  </a:lnTo>
                  <a:lnTo>
                    <a:pt x="235" y="300"/>
                  </a:lnTo>
                  <a:lnTo>
                    <a:pt x="235" y="300"/>
                  </a:lnTo>
                  <a:lnTo>
                    <a:pt x="235" y="300"/>
                  </a:lnTo>
                  <a:lnTo>
                    <a:pt x="235" y="300"/>
                  </a:lnTo>
                  <a:lnTo>
                    <a:pt x="232" y="299"/>
                  </a:lnTo>
                  <a:close/>
                  <a:moveTo>
                    <a:pt x="129" y="0"/>
                  </a:moveTo>
                  <a:lnTo>
                    <a:pt x="100" y="15"/>
                  </a:lnTo>
                  <a:lnTo>
                    <a:pt x="224" y="282"/>
                  </a:lnTo>
                  <a:lnTo>
                    <a:pt x="224" y="282"/>
                  </a:lnTo>
                  <a:lnTo>
                    <a:pt x="229" y="280"/>
                  </a:lnTo>
                  <a:lnTo>
                    <a:pt x="235" y="278"/>
                  </a:lnTo>
                  <a:lnTo>
                    <a:pt x="241" y="278"/>
                  </a:lnTo>
                  <a:lnTo>
                    <a:pt x="241" y="278"/>
                  </a:lnTo>
                  <a:lnTo>
                    <a:pt x="245" y="277"/>
                  </a:lnTo>
                  <a:lnTo>
                    <a:pt x="250" y="276"/>
                  </a:lnTo>
                  <a:lnTo>
                    <a:pt x="256" y="276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225"/>
            <p:cNvSpPr>
              <a:spLocks/>
            </p:cNvSpPr>
            <p:nvPr/>
          </p:nvSpPr>
          <p:spPr bwMode="auto">
            <a:xfrm>
              <a:off x="2641715" y="3584337"/>
              <a:ext cx="468750" cy="276132"/>
            </a:xfrm>
            <a:custGeom>
              <a:avLst/>
              <a:gdLst>
                <a:gd name="T0" fmla="*/ 325 w 348"/>
                <a:gd name="T1" fmla="*/ 0 h 205"/>
                <a:gd name="T2" fmla="*/ 308 w 348"/>
                <a:gd name="T3" fmla="*/ 0 h 205"/>
                <a:gd name="T4" fmla="*/ 308 w 348"/>
                <a:gd name="T5" fmla="*/ 0 h 205"/>
                <a:gd name="T6" fmla="*/ 290 w 348"/>
                <a:gd name="T7" fmla="*/ 1 h 205"/>
                <a:gd name="T8" fmla="*/ 304 w 348"/>
                <a:gd name="T9" fmla="*/ 31 h 205"/>
                <a:gd name="T10" fmla="*/ 0 w 348"/>
                <a:gd name="T11" fmla="*/ 173 h 205"/>
                <a:gd name="T12" fmla="*/ 15 w 348"/>
                <a:gd name="T13" fmla="*/ 205 h 205"/>
                <a:gd name="T14" fmla="*/ 348 w 348"/>
                <a:gd name="T15" fmla="*/ 50 h 205"/>
                <a:gd name="T16" fmla="*/ 325 w 348"/>
                <a:gd name="T1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8" h="205">
                  <a:moveTo>
                    <a:pt x="325" y="0"/>
                  </a:moveTo>
                  <a:lnTo>
                    <a:pt x="308" y="0"/>
                  </a:lnTo>
                  <a:lnTo>
                    <a:pt x="308" y="0"/>
                  </a:lnTo>
                  <a:lnTo>
                    <a:pt x="290" y="1"/>
                  </a:lnTo>
                  <a:lnTo>
                    <a:pt x="304" y="31"/>
                  </a:lnTo>
                  <a:lnTo>
                    <a:pt x="0" y="173"/>
                  </a:lnTo>
                  <a:lnTo>
                    <a:pt x="15" y="205"/>
                  </a:lnTo>
                  <a:lnTo>
                    <a:pt x="348" y="50"/>
                  </a:lnTo>
                  <a:lnTo>
                    <a:pt x="3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226"/>
            <p:cNvSpPr>
              <a:spLocks/>
            </p:cNvSpPr>
            <p:nvPr/>
          </p:nvSpPr>
          <p:spPr bwMode="auto">
            <a:xfrm>
              <a:off x="2990584" y="3495436"/>
              <a:ext cx="61961" cy="28287"/>
            </a:xfrm>
            <a:custGeom>
              <a:avLst/>
              <a:gdLst>
                <a:gd name="T0" fmla="*/ 35 w 46"/>
                <a:gd name="T1" fmla="*/ 0 h 21"/>
                <a:gd name="T2" fmla="*/ 0 w 46"/>
                <a:gd name="T3" fmla="*/ 0 h 21"/>
                <a:gd name="T4" fmla="*/ 9 w 46"/>
                <a:gd name="T5" fmla="*/ 21 h 21"/>
                <a:gd name="T6" fmla="*/ 46 w 46"/>
                <a:gd name="T7" fmla="*/ 20 h 21"/>
                <a:gd name="T8" fmla="*/ 35 w 4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1">
                  <a:moveTo>
                    <a:pt x="35" y="0"/>
                  </a:moveTo>
                  <a:lnTo>
                    <a:pt x="0" y="0"/>
                  </a:lnTo>
                  <a:lnTo>
                    <a:pt x="9" y="21"/>
                  </a:lnTo>
                  <a:lnTo>
                    <a:pt x="46" y="20"/>
                  </a:lnTo>
                  <a:lnTo>
                    <a:pt x="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227"/>
            <p:cNvSpPr>
              <a:spLocks/>
            </p:cNvSpPr>
            <p:nvPr/>
          </p:nvSpPr>
          <p:spPr bwMode="auto">
            <a:xfrm>
              <a:off x="2954216" y="3417311"/>
              <a:ext cx="67349" cy="41757"/>
            </a:xfrm>
            <a:custGeom>
              <a:avLst/>
              <a:gdLst>
                <a:gd name="T0" fmla="*/ 0 w 50"/>
                <a:gd name="T1" fmla="*/ 0 h 31"/>
                <a:gd name="T2" fmla="*/ 13 w 50"/>
                <a:gd name="T3" fmla="*/ 31 h 31"/>
                <a:gd name="T4" fmla="*/ 50 w 50"/>
                <a:gd name="T5" fmla="*/ 29 h 31"/>
                <a:gd name="T6" fmla="*/ 36 w 50"/>
                <a:gd name="T7" fmla="*/ 2 h 31"/>
                <a:gd name="T8" fmla="*/ 18 w 50"/>
                <a:gd name="T9" fmla="*/ 2 h 31"/>
                <a:gd name="T10" fmla="*/ 18 w 50"/>
                <a:gd name="T11" fmla="*/ 2 h 31"/>
                <a:gd name="T12" fmla="*/ 18 w 50"/>
                <a:gd name="T13" fmla="*/ 2 h 31"/>
                <a:gd name="T14" fmla="*/ 18 w 50"/>
                <a:gd name="T15" fmla="*/ 2 h 31"/>
                <a:gd name="T16" fmla="*/ 13 w 50"/>
                <a:gd name="T17" fmla="*/ 2 h 31"/>
                <a:gd name="T18" fmla="*/ 11 w 50"/>
                <a:gd name="T19" fmla="*/ 0 h 31"/>
                <a:gd name="T20" fmla="*/ 3 w 50"/>
                <a:gd name="T21" fmla="*/ 1 h 31"/>
                <a:gd name="T22" fmla="*/ 3 w 50"/>
                <a:gd name="T23" fmla="*/ 1 h 31"/>
                <a:gd name="T24" fmla="*/ 3 w 50"/>
                <a:gd name="T25" fmla="*/ 1 h 31"/>
                <a:gd name="T26" fmla="*/ 3 w 50"/>
                <a:gd name="T27" fmla="*/ 1 h 31"/>
                <a:gd name="T28" fmla="*/ 0 w 50"/>
                <a:gd name="T2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31">
                  <a:moveTo>
                    <a:pt x="0" y="0"/>
                  </a:moveTo>
                  <a:lnTo>
                    <a:pt x="13" y="31"/>
                  </a:lnTo>
                  <a:lnTo>
                    <a:pt x="50" y="29"/>
                  </a:lnTo>
                  <a:lnTo>
                    <a:pt x="3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228"/>
            <p:cNvSpPr>
              <a:spLocks/>
            </p:cNvSpPr>
            <p:nvPr/>
          </p:nvSpPr>
          <p:spPr bwMode="auto">
            <a:xfrm>
              <a:off x="2776414" y="3014562"/>
              <a:ext cx="210130" cy="379850"/>
            </a:xfrm>
            <a:custGeom>
              <a:avLst/>
              <a:gdLst>
                <a:gd name="T0" fmla="*/ 29 w 156"/>
                <a:gd name="T1" fmla="*/ 0 h 282"/>
                <a:gd name="T2" fmla="*/ 0 w 156"/>
                <a:gd name="T3" fmla="*/ 15 h 282"/>
                <a:gd name="T4" fmla="*/ 124 w 156"/>
                <a:gd name="T5" fmla="*/ 282 h 282"/>
                <a:gd name="T6" fmla="*/ 124 w 156"/>
                <a:gd name="T7" fmla="*/ 282 h 282"/>
                <a:gd name="T8" fmla="*/ 129 w 156"/>
                <a:gd name="T9" fmla="*/ 280 h 282"/>
                <a:gd name="T10" fmla="*/ 135 w 156"/>
                <a:gd name="T11" fmla="*/ 278 h 282"/>
                <a:gd name="T12" fmla="*/ 141 w 156"/>
                <a:gd name="T13" fmla="*/ 278 h 282"/>
                <a:gd name="T14" fmla="*/ 141 w 156"/>
                <a:gd name="T15" fmla="*/ 278 h 282"/>
                <a:gd name="T16" fmla="*/ 145 w 156"/>
                <a:gd name="T17" fmla="*/ 277 h 282"/>
                <a:gd name="T18" fmla="*/ 150 w 156"/>
                <a:gd name="T19" fmla="*/ 276 h 282"/>
                <a:gd name="T20" fmla="*/ 156 w 156"/>
                <a:gd name="T21" fmla="*/ 276 h 282"/>
                <a:gd name="T22" fmla="*/ 29 w 156"/>
                <a:gd name="T2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282">
                  <a:moveTo>
                    <a:pt x="29" y="0"/>
                  </a:moveTo>
                  <a:lnTo>
                    <a:pt x="0" y="15"/>
                  </a:lnTo>
                  <a:lnTo>
                    <a:pt x="124" y="282"/>
                  </a:lnTo>
                  <a:lnTo>
                    <a:pt x="124" y="282"/>
                  </a:lnTo>
                  <a:lnTo>
                    <a:pt x="129" y="280"/>
                  </a:lnTo>
                  <a:lnTo>
                    <a:pt x="135" y="278"/>
                  </a:lnTo>
                  <a:lnTo>
                    <a:pt x="141" y="278"/>
                  </a:lnTo>
                  <a:lnTo>
                    <a:pt x="141" y="278"/>
                  </a:lnTo>
                  <a:lnTo>
                    <a:pt x="145" y="277"/>
                  </a:lnTo>
                  <a:lnTo>
                    <a:pt x="150" y="276"/>
                  </a:lnTo>
                  <a:lnTo>
                    <a:pt x="156" y="276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229"/>
            <p:cNvSpPr>
              <a:spLocks/>
            </p:cNvSpPr>
            <p:nvPr/>
          </p:nvSpPr>
          <p:spPr bwMode="auto">
            <a:xfrm>
              <a:off x="2306316" y="2991664"/>
              <a:ext cx="744883" cy="843212"/>
            </a:xfrm>
            <a:custGeom>
              <a:avLst/>
              <a:gdLst>
                <a:gd name="T0" fmla="*/ 0 w 553"/>
                <a:gd name="T1" fmla="*/ 155 h 626"/>
                <a:gd name="T2" fmla="*/ 334 w 553"/>
                <a:gd name="T3" fmla="*/ 0 h 626"/>
                <a:gd name="T4" fmla="*/ 553 w 553"/>
                <a:gd name="T5" fmla="*/ 471 h 626"/>
                <a:gd name="T6" fmla="*/ 219 w 553"/>
                <a:gd name="T7" fmla="*/ 626 h 626"/>
                <a:gd name="T8" fmla="*/ 0 w 553"/>
                <a:gd name="T9" fmla="*/ 155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3" h="626">
                  <a:moveTo>
                    <a:pt x="0" y="155"/>
                  </a:moveTo>
                  <a:lnTo>
                    <a:pt x="334" y="0"/>
                  </a:lnTo>
                  <a:lnTo>
                    <a:pt x="553" y="471"/>
                  </a:lnTo>
                  <a:lnTo>
                    <a:pt x="219" y="626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230"/>
            <p:cNvSpPr>
              <a:spLocks/>
            </p:cNvSpPr>
            <p:nvPr/>
          </p:nvSpPr>
          <p:spPr bwMode="auto">
            <a:xfrm>
              <a:off x="2306316" y="2991664"/>
              <a:ext cx="744883" cy="843212"/>
            </a:xfrm>
            <a:custGeom>
              <a:avLst/>
              <a:gdLst>
                <a:gd name="T0" fmla="*/ 0 w 553"/>
                <a:gd name="T1" fmla="*/ 155 h 626"/>
                <a:gd name="T2" fmla="*/ 334 w 553"/>
                <a:gd name="T3" fmla="*/ 0 h 626"/>
                <a:gd name="T4" fmla="*/ 553 w 553"/>
                <a:gd name="T5" fmla="*/ 471 h 626"/>
                <a:gd name="T6" fmla="*/ 219 w 553"/>
                <a:gd name="T7" fmla="*/ 626 h 626"/>
                <a:gd name="T8" fmla="*/ 0 w 553"/>
                <a:gd name="T9" fmla="*/ 155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3" h="626">
                  <a:moveTo>
                    <a:pt x="0" y="155"/>
                  </a:moveTo>
                  <a:lnTo>
                    <a:pt x="334" y="0"/>
                  </a:lnTo>
                  <a:lnTo>
                    <a:pt x="553" y="471"/>
                  </a:lnTo>
                  <a:lnTo>
                    <a:pt x="219" y="626"/>
                  </a:lnTo>
                  <a:lnTo>
                    <a:pt x="0" y="1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231"/>
            <p:cNvSpPr>
              <a:spLocks/>
            </p:cNvSpPr>
            <p:nvPr/>
          </p:nvSpPr>
          <p:spPr bwMode="auto">
            <a:xfrm>
              <a:off x="2454484" y="3112892"/>
              <a:ext cx="220905" cy="113147"/>
            </a:xfrm>
            <a:custGeom>
              <a:avLst/>
              <a:gdLst>
                <a:gd name="T0" fmla="*/ 0 w 164"/>
                <a:gd name="T1" fmla="*/ 76 h 84"/>
                <a:gd name="T2" fmla="*/ 160 w 164"/>
                <a:gd name="T3" fmla="*/ 0 h 84"/>
                <a:gd name="T4" fmla="*/ 164 w 164"/>
                <a:gd name="T5" fmla="*/ 8 h 84"/>
                <a:gd name="T6" fmla="*/ 2 w 164"/>
                <a:gd name="T7" fmla="*/ 84 h 84"/>
                <a:gd name="T8" fmla="*/ 0 w 164"/>
                <a:gd name="T9" fmla="*/ 7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84">
                  <a:moveTo>
                    <a:pt x="0" y="76"/>
                  </a:moveTo>
                  <a:lnTo>
                    <a:pt x="160" y="0"/>
                  </a:lnTo>
                  <a:lnTo>
                    <a:pt x="164" y="8"/>
                  </a:lnTo>
                  <a:lnTo>
                    <a:pt x="2" y="84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232"/>
            <p:cNvSpPr>
              <a:spLocks/>
            </p:cNvSpPr>
            <p:nvPr/>
          </p:nvSpPr>
          <p:spPr bwMode="auto">
            <a:xfrm>
              <a:off x="2392523" y="3106157"/>
              <a:ext cx="370421" cy="181843"/>
            </a:xfrm>
            <a:custGeom>
              <a:avLst/>
              <a:gdLst>
                <a:gd name="T0" fmla="*/ 0 w 275"/>
                <a:gd name="T1" fmla="*/ 127 h 135"/>
                <a:gd name="T2" fmla="*/ 273 w 275"/>
                <a:gd name="T3" fmla="*/ 0 h 135"/>
                <a:gd name="T4" fmla="*/ 275 w 275"/>
                <a:gd name="T5" fmla="*/ 8 h 135"/>
                <a:gd name="T6" fmla="*/ 4 w 275"/>
                <a:gd name="T7" fmla="*/ 135 h 135"/>
                <a:gd name="T8" fmla="*/ 0 w 275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35">
                  <a:moveTo>
                    <a:pt x="0" y="127"/>
                  </a:moveTo>
                  <a:lnTo>
                    <a:pt x="273" y="0"/>
                  </a:lnTo>
                  <a:lnTo>
                    <a:pt x="275" y="8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233"/>
            <p:cNvSpPr>
              <a:spLocks/>
            </p:cNvSpPr>
            <p:nvPr/>
          </p:nvSpPr>
          <p:spPr bwMode="auto">
            <a:xfrm>
              <a:off x="2401952" y="3126362"/>
              <a:ext cx="370421" cy="181843"/>
            </a:xfrm>
            <a:custGeom>
              <a:avLst/>
              <a:gdLst>
                <a:gd name="T0" fmla="*/ 0 w 275"/>
                <a:gd name="T1" fmla="*/ 126 h 135"/>
                <a:gd name="T2" fmla="*/ 272 w 275"/>
                <a:gd name="T3" fmla="*/ 0 h 135"/>
                <a:gd name="T4" fmla="*/ 275 w 275"/>
                <a:gd name="T5" fmla="*/ 8 h 135"/>
                <a:gd name="T6" fmla="*/ 4 w 275"/>
                <a:gd name="T7" fmla="*/ 135 h 135"/>
                <a:gd name="T8" fmla="*/ 0 w 275"/>
                <a:gd name="T9" fmla="*/ 12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35">
                  <a:moveTo>
                    <a:pt x="0" y="126"/>
                  </a:moveTo>
                  <a:lnTo>
                    <a:pt x="272" y="0"/>
                  </a:lnTo>
                  <a:lnTo>
                    <a:pt x="275" y="8"/>
                  </a:lnTo>
                  <a:lnTo>
                    <a:pt x="4" y="135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234"/>
            <p:cNvSpPr>
              <a:spLocks/>
            </p:cNvSpPr>
            <p:nvPr/>
          </p:nvSpPr>
          <p:spPr bwMode="auto">
            <a:xfrm>
              <a:off x="2410034" y="3145220"/>
              <a:ext cx="371768" cy="181843"/>
            </a:xfrm>
            <a:custGeom>
              <a:avLst/>
              <a:gdLst>
                <a:gd name="T0" fmla="*/ 0 w 276"/>
                <a:gd name="T1" fmla="*/ 127 h 135"/>
                <a:gd name="T2" fmla="*/ 273 w 276"/>
                <a:gd name="T3" fmla="*/ 0 h 135"/>
                <a:gd name="T4" fmla="*/ 276 w 276"/>
                <a:gd name="T5" fmla="*/ 9 h 135"/>
                <a:gd name="T6" fmla="*/ 4 w 276"/>
                <a:gd name="T7" fmla="*/ 135 h 135"/>
                <a:gd name="T8" fmla="*/ 0 w 276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135">
                  <a:moveTo>
                    <a:pt x="0" y="127"/>
                  </a:moveTo>
                  <a:lnTo>
                    <a:pt x="273" y="0"/>
                  </a:lnTo>
                  <a:lnTo>
                    <a:pt x="276" y="9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235"/>
            <p:cNvSpPr>
              <a:spLocks/>
            </p:cNvSpPr>
            <p:nvPr/>
          </p:nvSpPr>
          <p:spPr bwMode="auto">
            <a:xfrm>
              <a:off x="2419463" y="3165424"/>
              <a:ext cx="370421" cy="181843"/>
            </a:xfrm>
            <a:custGeom>
              <a:avLst/>
              <a:gdLst>
                <a:gd name="T0" fmla="*/ 0 w 275"/>
                <a:gd name="T1" fmla="*/ 127 h 135"/>
                <a:gd name="T2" fmla="*/ 273 w 275"/>
                <a:gd name="T3" fmla="*/ 0 h 135"/>
                <a:gd name="T4" fmla="*/ 275 w 275"/>
                <a:gd name="T5" fmla="*/ 8 h 135"/>
                <a:gd name="T6" fmla="*/ 4 w 275"/>
                <a:gd name="T7" fmla="*/ 135 h 135"/>
                <a:gd name="T8" fmla="*/ 0 w 275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35">
                  <a:moveTo>
                    <a:pt x="0" y="127"/>
                  </a:moveTo>
                  <a:lnTo>
                    <a:pt x="273" y="0"/>
                  </a:lnTo>
                  <a:lnTo>
                    <a:pt x="275" y="8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236"/>
            <p:cNvSpPr>
              <a:spLocks/>
            </p:cNvSpPr>
            <p:nvPr/>
          </p:nvSpPr>
          <p:spPr bwMode="auto">
            <a:xfrm>
              <a:off x="2428892" y="3184282"/>
              <a:ext cx="370421" cy="181843"/>
            </a:xfrm>
            <a:custGeom>
              <a:avLst/>
              <a:gdLst>
                <a:gd name="T0" fmla="*/ 0 w 275"/>
                <a:gd name="T1" fmla="*/ 127 h 135"/>
                <a:gd name="T2" fmla="*/ 273 w 275"/>
                <a:gd name="T3" fmla="*/ 0 h 135"/>
                <a:gd name="T4" fmla="*/ 275 w 275"/>
                <a:gd name="T5" fmla="*/ 8 h 135"/>
                <a:gd name="T6" fmla="*/ 4 w 275"/>
                <a:gd name="T7" fmla="*/ 135 h 135"/>
                <a:gd name="T8" fmla="*/ 0 w 275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35">
                  <a:moveTo>
                    <a:pt x="0" y="127"/>
                  </a:moveTo>
                  <a:lnTo>
                    <a:pt x="273" y="0"/>
                  </a:lnTo>
                  <a:lnTo>
                    <a:pt x="275" y="8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237"/>
            <p:cNvSpPr>
              <a:spLocks/>
            </p:cNvSpPr>
            <p:nvPr/>
          </p:nvSpPr>
          <p:spPr bwMode="auto">
            <a:xfrm>
              <a:off x="2438320" y="3204487"/>
              <a:ext cx="370421" cy="181843"/>
            </a:xfrm>
            <a:custGeom>
              <a:avLst/>
              <a:gdLst>
                <a:gd name="T0" fmla="*/ 0 w 275"/>
                <a:gd name="T1" fmla="*/ 127 h 135"/>
                <a:gd name="T2" fmla="*/ 272 w 275"/>
                <a:gd name="T3" fmla="*/ 0 h 135"/>
                <a:gd name="T4" fmla="*/ 275 w 275"/>
                <a:gd name="T5" fmla="*/ 8 h 135"/>
                <a:gd name="T6" fmla="*/ 4 w 275"/>
                <a:gd name="T7" fmla="*/ 135 h 135"/>
                <a:gd name="T8" fmla="*/ 0 w 275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35">
                  <a:moveTo>
                    <a:pt x="0" y="127"/>
                  </a:moveTo>
                  <a:lnTo>
                    <a:pt x="272" y="0"/>
                  </a:lnTo>
                  <a:lnTo>
                    <a:pt x="275" y="8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238"/>
            <p:cNvSpPr>
              <a:spLocks/>
            </p:cNvSpPr>
            <p:nvPr/>
          </p:nvSpPr>
          <p:spPr bwMode="auto">
            <a:xfrm>
              <a:off x="2446402" y="3223345"/>
              <a:ext cx="373115" cy="181843"/>
            </a:xfrm>
            <a:custGeom>
              <a:avLst/>
              <a:gdLst>
                <a:gd name="T0" fmla="*/ 0 w 277"/>
                <a:gd name="T1" fmla="*/ 127 h 135"/>
                <a:gd name="T2" fmla="*/ 273 w 277"/>
                <a:gd name="T3" fmla="*/ 0 h 135"/>
                <a:gd name="T4" fmla="*/ 277 w 277"/>
                <a:gd name="T5" fmla="*/ 9 h 135"/>
                <a:gd name="T6" fmla="*/ 4 w 277"/>
                <a:gd name="T7" fmla="*/ 135 h 135"/>
                <a:gd name="T8" fmla="*/ 0 w 277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" h="135">
                  <a:moveTo>
                    <a:pt x="0" y="127"/>
                  </a:moveTo>
                  <a:lnTo>
                    <a:pt x="273" y="0"/>
                  </a:lnTo>
                  <a:lnTo>
                    <a:pt x="277" y="9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239"/>
            <p:cNvSpPr>
              <a:spLocks/>
            </p:cNvSpPr>
            <p:nvPr/>
          </p:nvSpPr>
          <p:spPr bwMode="auto">
            <a:xfrm>
              <a:off x="2455832" y="3243549"/>
              <a:ext cx="373115" cy="181843"/>
            </a:xfrm>
            <a:custGeom>
              <a:avLst/>
              <a:gdLst>
                <a:gd name="T0" fmla="*/ 0 w 277"/>
                <a:gd name="T1" fmla="*/ 127 h 135"/>
                <a:gd name="T2" fmla="*/ 273 w 277"/>
                <a:gd name="T3" fmla="*/ 0 h 135"/>
                <a:gd name="T4" fmla="*/ 277 w 277"/>
                <a:gd name="T5" fmla="*/ 8 h 135"/>
                <a:gd name="T6" fmla="*/ 4 w 277"/>
                <a:gd name="T7" fmla="*/ 135 h 135"/>
                <a:gd name="T8" fmla="*/ 0 w 277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" h="135">
                  <a:moveTo>
                    <a:pt x="0" y="127"/>
                  </a:moveTo>
                  <a:lnTo>
                    <a:pt x="273" y="0"/>
                  </a:lnTo>
                  <a:lnTo>
                    <a:pt x="277" y="8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0" name="Freeform 240"/>
            <p:cNvSpPr>
              <a:spLocks/>
            </p:cNvSpPr>
            <p:nvPr/>
          </p:nvSpPr>
          <p:spPr bwMode="auto">
            <a:xfrm>
              <a:off x="2465260" y="3347267"/>
              <a:ext cx="188578" cy="98330"/>
            </a:xfrm>
            <a:custGeom>
              <a:avLst/>
              <a:gdLst>
                <a:gd name="T0" fmla="*/ 0 w 140"/>
                <a:gd name="T1" fmla="*/ 64 h 73"/>
                <a:gd name="T2" fmla="*/ 136 w 140"/>
                <a:gd name="T3" fmla="*/ 0 h 73"/>
                <a:gd name="T4" fmla="*/ 140 w 140"/>
                <a:gd name="T5" fmla="*/ 8 h 73"/>
                <a:gd name="T6" fmla="*/ 4 w 140"/>
                <a:gd name="T7" fmla="*/ 73 h 73"/>
                <a:gd name="T8" fmla="*/ 0 w 140"/>
                <a:gd name="T9" fmla="*/ 6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73">
                  <a:moveTo>
                    <a:pt x="0" y="64"/>
                  </a:moveTo>
                  <a:lnTo>
                    <a:pt x="136" y="0"/>
                  </a:lnTo>
                  <a:lnTo>
                    <a:pt x="140" y="8"/>
                  </a:lnTo>
                  <a:lnTo>
                    <a:pt x="4" y="73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241"/>
            <p:cNvSpPr>
              <a:spLocks/>
            </p:cNvSpPr>
            <p:nvPr/>
          </p:nvSpPr>
          <p:spPr bwMode="auto">
            <a:xfrm>
              <a:off x="2781802" y="3340532"/>
              <a:ext cx="105065" cy="105065"/>
            </a:xfrm>
            <a:custGeom>
              <a:avLst/>
              <a:gdLst>
                <a:gd name="T0" fmla="*/ 23 w 78"/>
                <a:gd name="T1" fmla="*/ 4 h 78"/>
                <a:gd name="T2" fmla="*/ 23 w 78"/>
                <a:gd name="T3" fmla="*/ 4 h 78"/>
                <a:gd name="T4" fmla="*/ 31 w 78"/>
                <a:gd name="T5" fmla="*/ 1 h 78"/>
                <a:gd name="T6" fmla="*/ 38 w 78"/>
                <a:gd name="T7" fmla="*/ 0 h 78"/>
                <a:gd name="T8" fmla="*/ 46 w 78"/>
                <a:gd name="T9" fmla="*/ 1 h 78"/>
                <a:gd name="T10" fmla="*/ 52 w 78"/>
                <a:gd name="T11" fmla="*/ 3 h 78"/>
                <a:gd name="T12" fmla="*/ 59 w 78"/>
                <a:gd name="T13" fmla="*/ 5 h 78"/>
                <a:gd name="T14" fmla="*/ 66 w 78"/>
                <a:gd name="T15" fmla="*/ 11 h 78"/>
                <a:gd name="T16" fmla="*/ 70 w 78"/>
                <a:gd name="T17" fmla="*/ 16 h 78"/>
                <a:gd name="T18" fmla="*/ 74 w 78"/>
                <a:gd name="T19" fmla="*/ 23 h 78"/>
                <a:gd name="T20" fmla="*/ 74 w 78"/>
                <a:gd name="T21" fmla="*/ 23 h 78"/>
                <a:gd name="T22" fmla="*/ 77 w 78"/>
                <a:gd name="T23" fmla="*/ 30 h 78"/>
                <a:gd name="T24" fmla="*/ 78 w 78"/>
                <a:gd name="T25" fmla="*/ 38 h 78"/>
                <a:gd name="T26" fmla="*/ 78 w 78"/>
                <a:gd name="T27" fmla="*/ 46 h 78"/>
                <a:gd name="T28" fmla="*/ 75 w 78"/>
                <a:gd name="T29" fmla="*/ 53 h 78"/>
                <a:gd name="T30" fmla="*/ 73 w 78"/>
                <a:gd name="T31" fmla="*/ 59 h 78"/>
                <a:gd name="T32" fmla="*/ 69 w 78"/>
                <a:gd name="T33" fmla="*/ 65 h 78"/>
                <a:gd name="T34" fmla="*/ 62 w 78"/>
                <a:gd name="T35" fmla="*/ 70 h 78"/>
                <a:gd name="T36" fmla="*/ 55 w 78"/>
                <a:gd name="T37" fmla="*/ 74 h 78"/>
                <a:gd name="T38" fmla="*/ 55 w 78"/>
                <a:gd name="T39" fmla="*/ 74 h 78"/>
                <a:gd name="T40" fmla="*/ 48 w 78"/>
                <a:gd name="T41" fmla="*/ 77 h 78"/>
                <a:gd name="T42" fmla="*/ 40 w 78"/>
                <a:gd name="T43" fmla="*/ 78 h 78"/>
                <a:gd name="T44" fmla="*/ 33 w 78"/>
                <a:gd name="T45" fmla="*/ 78 h 78"/>
                <a:gd name="T46" fmla="*/ 25 w 78"/>
                <a:gd name="T47" fmla="*/ 75 h 78"/>
                <a:gd name="T48" fmla="*/ 19 w 78"/>
                <a:gd name="T49" fmla="*/ 73 h 78"/>
                <a:gd name="T50" fmla="*/ 13 w 78"/>
                <a:gd name="T51" fmla="*/ 67 h 78"/>
                <a:gd name="T52" fmla="*/ 8 w 78"/>
                <a:gd name="T53" fmla="*/ 62 h 78"/>
                <a:gd name="T54" fmla="*/ 4 w 78"/>
                <a:gd name="T55" fmla="*/ 55 h 78"/>
                <a:gd name="T56" fmla="*/ 4 w 78"/>
                <a:gd name="T57" fmla="*/ 55 h 78"/>
                <a:gd name="T58" fmla="*/ 1 w 78"/>
                <a:gd name="T59" fmla="*/ 48 h 78"/>
                <a:gd name="T60" fmla="*/ 0 w 78"/>
                <a:gd name="T61" fmla="*/ 40 h 78"/>
                <a:gd name="T62" fmla="*/ 1 w 78"/>
                <a:gd name="T63" fmla="*/ 34 h 78"/>
                <a:gd name="T64" fmla="*/ 2 w 78"/>
                <a:gd name="T65" fmla="*/ 26 h 78"/>
                <a:gd name="T66" fmla="*/ 6 w 78"/>
                <a:gd name="T67" fmla="*/ 19 h 78"/>
                <a:gd name="T68" fmla="*/ 11 w 78"/>
                <a:gd name="T69" fmla="*/ 13 h 78"/>
                <a:gd name="T70" fmla="*/ 16 w 78"/>
                <a:gd name="T71" fmla="*/ 8 h 78"/>
                <a:gd name="T72" fmla="*/ 23 w 78"/>
                <a:gd name="T73" fmla="*/ 4 h 78"/>
                <a:gd name="T74" fmla="*/ 23 w 78"/>
                <a:gd name="T75" fmla="*/ 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8" h="78">
                  <a:moveTo>
                    <a:pt x="23" y="4"/>
                  </a:moveTo>
                  <a:lnTo>
                    <a:pt x="23" y="4"/>
                  </a:lnTo>
                  <a:lnTo>
                    <a:pt x="31" y="1"/>
                  </a:lnTo>
                  <a:lnTo>
                    <a:pt x="38" y="0"/>
                  </a:lnTo>
                  <a:lnTo>
                    <a:pt x="46" y="1"/>
                  </a:lnTo>
                  <a:lnTo>
                    <a:pt x="52" y="3"/>
                  </a:lnTo>
                  <a:lnTo>
                    <a:pt x="59" y="5"/>
                  </a:lnTo>
                  <a:lnTo>
                    <a:pt x="66" y="11"/>
                  </a:lnTo>
                  <a:lnTo>
                    <a:pt x="70" y="16"/>
                  </a:lnTo>
                  <a:lnTo>
                    <a:pt x="74" y="23"/>
                  </a:lnTo>
                  <a:lnTo>
                    <a:pt x="74" y="23"/>
                  </a:lnTo>
                  <a:lnTo>
                    <a:pt x="77" y="30"/>
                  </a:lnTo>
                  <a:lnTo>
                    <a:pt x="78" y="38"/>
                  </a:lnTo>
                  <a:lnTo>
                    <a:pt x="78" y="46"/>
                  </a:lnTo>
                  <a:lnTo>
                    <a:pt x="75" y="53"/>
                  </a:lnTo>
                  <a:lnTo>
                    <a:pt x="73" y="59"/>
                  </a:lnTo>
                  <a:lnTo>
                    <a:pt x="69" y="65"/>
                  </a:lnTo>
                  <a:lnTo>
                    <a:pt x="62" y="70"/>
                  </a:lnTo>
                  <a:lnTo>
                    <a:pt x="55" y="74"/>
                  </a:lnTo>
                  <a:lnTo>
                    <a:pt x="55" y="74"/>
                  </a:lnTo>
                  <a:lnTo>
                    <a:pt x="48" y="77"/>
                  </a:lnTo>
                  <a:lnTo>
                    <a:pt x="40" y="78"/>
                  </a:lnTo>
                  <a:lnTo>
                    <a:pt x="33" y="78"/>
                  </a:lnTo>
                  <a:lnTo>
                    <a:pt x="25" y="75"/>
                  </a:lnTo>
                  <a:lnTo>
                    <a:pt x="19" y="73"/>
                  </a:lnTo>
                  <a:lnTo>
                    <a:pt x="13" y="67"/>
                  </a:lnTo>
                  <a:lnTo>
                    <a:pt x="8" y="62"/>
                  </a:lnTo>
                  <a:lnTo>
                    <a:pt x="4" y="55"/>
                  </a:lnTo>
                  <a:lnTo>
                    <a:pt x="4" y="55"/>
                  </a:lnTo>
                  <a:lnTo>
                    <a:pt x="1" y="48"/>
                  </a:lnTo>
                  <a:lnTo>
                    <a:pt x="0" y="40"/>
                  </a:lnTo>
                  <a:lnTo>
                    <a:pt x="1" y="34"/>
                  </a:lnTo>
                  <a:lnTo>
                    <a:pt x="2" y="26"/>
                  </a:lnTo>
                  <a:lnTo>
                    <a:pt x="6" y="19"/>
                  </a:lnTo>
                  <a:lnTo>
                    <a:pt x="11" y="13"/>
                  </a:lnTo>
                  <a:lnTo>
                    <a:pt x="16" y="8"/>
                  </a:lnTo>
                  <a:lnTo>
                    <a:pt x="23" y="4"/>
                  </a:lnTo>
                  <a:lnTo>
                    <a:pt x="23" y="4"/>
                  </a:lnTo>
                  <a:close/>
                </a:path>
              </a:pathLst>
            </a:custGeom>
            <a:solidFill>
              <a:srgbClr val="80BD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242"/>
            <p:cNvSpPr>
              <a:spLocks/>
            </p:cNvSpPr>
            <p:nvPr/>
          </p:nvSpPr>
          <p:spPr bwMode="auto">
            <a:xfrm>
              <a:off x="2803353" y="3393065"/>
              <a:ext cx="30981" cy="52533"/>
            </a:xfrm>
            <a:custGeom>
              <a:avLst/>
              <a:gdLst>
                <a:gd name="T0" fmla="*/ 17 w 23"/>
                <a:gd name="T1" fmla="*/ 39 h 39"/>
                <a:gd name="T2" fmla="*/ 17 w 23"/>
                <a:gd name="T3" fmla="*/ 39 h 39"/>
                <a:gd name="T4" fmla="*/ 8 w 23"/>
                <a:gd name="T5" fmla="*/ 36 h 39"/>
                <a:gd name="T6" fmla="*/ 0 w 23"/>
                <a:gd name="T7" fmla="*/ 31 h 39"/>
                <a:gd name="T8" fmla="*/ 23 w 23"/>
                <a:gd name="T9" fmla="*/ 0 h 39"/>
                <a:gd name="T10" fmla="*/ 17 w 23"/>
                <a:gd name="T1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9">
                  <a:moveTo>
                    <a:pt x="17" y="39"/>
                  </a:moveTo>
                  <a:lnTo>
                    <a:pt x="17" y="39"/>
                  </a:lnTo>
                  <a:lnTo>
                    <a:pt x="8" y="36"/>
                  </a:lnTo>
                  <a:lnTo>
                    <a:pt x="0" y="31"/>
                  </a:lnTo>
                  <a:lnTo>
                    <a:pt x="23" y="0"/>
                  </a:lnTo>
                  <a:lnTo>
                    <a:pt x="17" y="39"/>
                  </a:lnTo>
                  <a:close/>
                </a:path>
              </a:pathLst>
            </a:custGeom>
            <a:solidFill>
              <a:srgbClr val="C0F0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243"/>
            <p:cNvSpPr>
              <a:spLocks/>
            </p:cNvSpPr>
            <p:nvPr/>
          </p:nvSpPr>
          <p:spPr bwMode="auto">
            <a:xfrm>
              <a:off x="2781802" y="3368819"/>
              <a:ext cx="52533" cy="66003"/>
            </a:xfrm>
            <a:custGeom>
              <a:avLst/>
              <a:gdLst>
                <a:gd name="T0" fmla="*/ 16 w 39"/>
                <a:gd name="T1" fmla="*/ 49 h 49"/>
                <a:gd name="T2" fmla="*/ 16 w 39"/>
                <a:gd name="T3" fmla="*/ 49 h 49"/>
                <a:gd name="T4" fmla="*/ 9 w 39"/>
                <a:gd name="T5" fmla="*/ 42 h 49"/>
                <a:gd name="T6" fmla="*/ 4 w 39"/>
                <a:gd name="T7" fmla="*/ 34 h 49"/>
                <a:gd name="T8" fmla="*/ 4 w 39"/>
                <a:gd name="T9" fmla="*/ 34 h 49"/>
                <a:gd name="T10" fmla="*/ 1 w 39"/>
                <a:gd name="T11" fmla="*/ 26 h 49"/>
                <a:gd name="T12" fmla="*/ 0 w 39"/>
                <a:gd name="T13" fmla="*/ 17 h 49"/>
                <a:gd name="T14" fmla="*/ 1 w 39"/>
                <a:gd name="T15" fmla="*/ 9 h 49"/>
                <a:gd name="T16" fmla="*/ 5 w 39"/>
                <a:gd name="T17" fmla="*/ 0 h 49"/>
                <a:gd name="T18" fmla="*/ 39 w 39"/>
                <a:gd name="T19" fmla="*/ 18 h 49"/>
                <a:gd name="T20" fmla="*/ 16 w 39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49">
                  <a:moveTo>
                    <a:pt x="16" y="49"/>
                  </a:moveTo>
                  <a:lnTo>
                    <a:pt x="16" y="49"/>
                  </a:lnTo>
                  <a:lnTo>
                    <a:pt x="9" y="4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1" y="26"/>
                  </a:lnTo>
                  <a:lnTo>
                    <a:pt x="0" y="17"/>
                  </a:lnTo>
                  <a:lnTo>
                    <a:pt x="1" y="9"/>
                  </a:lnTo>
                  <a:lnTo>
                    <a:pt x="5" y="0"/>
                  </a:lnTo>
                  <a:lnTo>
                    <a:pt x="39" y="18"/>
                  </a:lnTo>
                  <a:lnTo>
                    <a:pt x="16" y="49"/>
                  </a:lnTo>
                  <a:close/>
                </a:path>
              </a:pathLst>
            </a:custGeom>
            <a:solidFill>
              <a:srgbClr val="AFE3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244"/>
            <p:cNvSpPr>
              <a:spLocks/>
            </p:cNvSpPr>
            <p:nvPr/>
          </p:nvSpPr>
          <p:spPr bwMode="auto">
            <a:xfrm>
              <a:off x="2788536" y="3345920"/>
              <a:ext cx="45797" cy="47145"/>
            </a:xfrm>
            <a:custGeom>
              <a:avLst/>
              <a:gdLst>
                <a:gd name="T0" fmla="*/ 0 w 34"/>
                <a:gd name="T1" fmla="*/ 17 h 35"/>
                <a:gd name="T2" fmla="*/ 0 w 34"/>
                <a:gd name="T3" fmla="*/ 17 h 35"/>
                <a:gd name="T4" fmla="*/ 3 w 34"/>
                <a:gd name="T5" fmla="*/ 12 h 35"/>
                <a:gd name="T6" fmla="*/ 7 w 34"/>
                <a:gd name="T7" fmla="*/ 7 h 35"/>
                <a:gd name="T8" fmla="*/ 12 w 34"/>
                <a:gd name="T9" fmla="*/ 3 h 35"/>
                <a:gd name="T10" fmla="*/ 18 w 34"/>
                <a:gd name="T11" fmla="*/ 0 h 35"/>
                <a:gd name="T12" fmla="*/ 34 w 34"/>
                <a:gd name="T13" fmla="*/ 35 h 35"/>
                <a:gd name="T14" fmla="*/ 0 w 34"/>
                <a:gd name="T15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35">
                  <a:moveTo>
                    <a:pt x="0" y="17"/>
                  </a:moveTo>
                  <a:lnTo>
                    <a:pt x="0" y="17"/>
                  </a:lnTo>
                  <a:lnTo>
                    <a:pt x="3" y="12"/>
                  </a:lnTo>
                  <a:lnTo>
                    <a:pt x="7" y="7"/>
                  </a:lnTo>
                  <a:lnTo>
                    <a:pt x="12" y="3"/>
                  </a:lnTo>
                  <a:lnTo>
                    <a:pt x="18" y="0"/>
                  </a:lnTo>
                  <a:lnTo>
                    <a:pt x="34" y="3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9ED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245"/>
            <p:cNvSpPr>
              <a:spLocks/>
            </p:cNvSpPr>
            <p:nvPr/>
          </p:nvSpPr>
          <p:spPr bwMode="auto">
            <a:xfrm>
              <a:off x="2812782" y="3340532"/>
              <a:ext cx="39063" cy="52533"/>
            </a:xfrm>
            <a:custGeom>
              <a:avLst/>
              <a:gdLst>
                <a:gd name="T0" fmla="*/ 0 w 29"/>
                <a:gd name="T1" fmla="*/ 4 h 39"/>
                <a:gd name="T2" fmla="*/ 16 w 29"/>
                <a:gd name="T3" fmla="*/ 39 h 39"/>
                <a:gd name="T4" fmla="*/ 29 w 29"/>
                <a:gd name="T5" fmla="*/ 3 h 39"/>
                <a:gd name="T6" fmla="*/ 29 w 29"/>
                <a:gd name="T7" fmla="*/ 3 h 39"/>
                <a:gd name="T8" fmla="*/ 23 w 29"/>
                <a:gd name="T9" fmla="*/ 1 h 39"/>
                <a:gd name="T10" fmla="*/ 15 w 29"/>
                <a:gd name="T11" fmla="*/ 0 h 39"/>
                <a:gd name="T12" fmla="*/ 8 w 29"/>
                <a:gd name="T13" fmla="*/ 1 h 39"/>
                <a:gd name="T14" fmla="*/ 0 w 29"/>
                <a:gd name="T15" fmla="*/ 4 h 39"/>
                <a:gd name="T16" fmla="*/ 0 w 29"/>
                <a:gd name="T17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9">
                  <a:moveTo>
                    <a:pt x="0" y="4"/>
                  </a:moveTo>
                  <a:lnTo>
                    <a:pt x="16" y="39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3" y="1"/>
                  </a:lnTo>
                  <a:lnTo>
                    <a:pt x="15" y="0"/>
                  </a:lnTo>
                  <a:lnTo>
                    <a:pt x="8" y="1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8EC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246"/>
            <p:cNvSpPr>
              <a:spLocks/>
            </p:cNvSpPr>
            <p:nvPr/>
          </p:nvSpPr>
          <p:spPr bwMode="auto">
            <a:xfrm>
              <a:off x="2542039" y="3496782"/>
              <a:ext cx="219559" cy="107759"/>
            </a:xfrm>
            <a:custGeom>
              <a:avLst/>
              <a:gdLst>
                <a:gd name="T0" fmla="*/ 0 w 163"/>
                <a:gd name="T1" fmla="*/ 74 h 80"/>
                <a:gd name="T2" fmla="*/ 162 w 163"/>
                <a:gd name="T3" fmla="*/ 0 h 80"/>
                <a:gd name="T4" fmla="*/ 163 w 163"/>
                <a:gd name="T5" fmla="*/ 4 h 80"/>
                <a:gd name="T6" fmla="*/ 1 w 163"/>
                <a:gd name="T7" fmla="*/ 80 h 80"/>
                <a:gd name="T8" fmla="*/ 0 w 163"/>
                <a:gd name="T9" fmla="*/ 7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80">
                  <a:moveTo>
                    <a:pt x="0" y="74"/>
                  </a:moveTo>
                  <a:lnTo>
                    <a:pt x="162" y="0"/>
                  </a:lnTo>
                  <a:lnTo>
                    <a:pt x="163" y="4"/>
                  </a:lnTo>
                  <a:lnTo>
                    <a:pt x="1" y="80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247"/>
            <p:cNvSpPr>
              <a:spLocks/>
            </p:cNvSpPr>
            <p:nvPr/>
          </p:nvSpPr>
          <p:spPr bwMode="auto">
            <a:xfrm>
              <a:off x="2486812" y="3461761"/>
              <a:ext cx="92942" cy="134698"/>
            </a:xfrm>
            <a:custGeom>
              <a:avLst/>
              <a:gdLst>
                <a:gd name="T0" fmla="*/ 0 w 69"/>
                <a:gd name="T1" fmla="*/ 14 h 100"/>
                <a:gd name="T2" fmla="*/ 28 w 69"/>
                <a:gd name="T3" fmla="*/ 0 h 100"/>
                <a:gd name="T4" fmla="*/ 69 w 69"/>
                <a:gd name="T5" fmla="*/ 88 h 100"/>
                <a:gd name="T6" fmla="*/ 41 w 69"/>
                <a:gd name="T7" fmla="*/ 100 h 100"/>
                <a:gd name="T8" fmla="*/ 0 w 69"/>
                <a:gd name="T9" fmla="*/ 1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00">
                  <a:moveTo>
                    <a:pt x="0" y="14"/>
                  </a:moveTo>
                  <a:lnTo>
                    <a:pt x="28" y="0"/>
                  </a:lnTo>
                  <a:lnTo>
                    <a:pt x="69" y="88"/>
                  </a:lnTo>
                  <a:lnTo>
                    <a:pt x="41" y="10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A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8" name="Freeform 248"/>
            <p:cNvSpPr>
              <a:spLocks/>
            </p:cNvSpPr>
            <p:nvPr/>
          </p:nvSpPr>
          <p:spPr bwMode="auto">
            <a:xfrm>
              <a:off x="2552814" y="3486006"/>
              <a:ext cx="72737" cy="90248"/>
            </a:xfrm>
            <a:custGeom>
              <a:avLst/>
              <a:gdLst>
                <a:gd name="T0" fmla="*/ 0 w 54"/>
                <a:gd name="T1" fmla="*/ 13 h 67"/>
                <a:gd name="T2" fmla="*/ 28 w 54"/>
                <a:gd name="T3" fmla="*/ 0 h 67"/>
                <a:gd name="T4" fmla="*/ 54 w 54"/>
                <a:gd name="T5" fmla="*/ 54 h 67"/>
                <a:gd name="T6" fmla="*/ 25 w 54"/>
                <a:gd name="T7" fmla="*/ 67 h 67"/>
                <a:gd name="T8" fmla="*/ 0 w 54"/>
                <a:gd name="T9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67">
                  <a:moveTo>
                    <a:pt x="0" y="13"/>
                  </a:moveTo>
                  <a:lnTo>
                    <a:pt x="28" y="0"/>
                  </a:lnTo>
                  <a:lnTo>
                    <a:pt x="54" y="54"/>
                  </a:lnTo>
                  <a:lnTo>
                    <a:pt x="25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B91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9" name="Freeform 249"/>
            <p:cNvSpPr>
              <a:spLocks/>
            </p:cNvSpPr>
            <p:nvPr/>
          </p:nvSpPr>
          <p:spPr bwMode="auto">
            <a:xfrm>
              <a:off x="2608040" y="3490048"/>
              <a:ext cx="61961" cy="64655"/>
            </a:xfrm>
            <a:custGeom>
              <a:avLst/>
              <a:gdLst>
                <a:gd name="T0" fmla="*/ 0 w 46"/>
                <a:gd name="T1" fmla="*/ 13 h 48"/>
                <a:gd name="T2" fmla="*/ 29 w 46"/>
                <a:gd name="T3" fmla="*/ 0 h 48"/>
                <a:gd name="T4" fmla="*/ 46 w 46"/>
                <a:gd name="T5" fmla="*/ 36 h 48"/>
                <a:gd name="T6" fmla="*/ 17 w 46"/>
                <a:gd name="T7" fmla="*/ 48 h 48"/>
                <a:gd name="T8" fmla="*/ 0 w 46"/>
                <a:gd name="T9" fmla="*/ 1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8">
                  <a:moveTo>
                    <a:pt x="0" y="13"/>
                  </a:moveTo>
                  <a:lnTo>
                    <a:pt x="29" y="0"/>
                  </a:lnTo>
                  <a:lnTo>
                    <a:pt x="46" y="36"/>
                  </a:lnTo>
                  <a:lnTo>
                    <a:pt x="17" y="4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4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0" name="Freeform 250"/>
            <p:cNvSpPr>
              <a:spLocks/>
            </p:cNvSpPr>
            <p:nvPr/>
          </p:nvSpPr>
          <p:spPr bwMode="auto">
            <a:xfrm>
              <a:off x="2643062" y="3445597"/>
              <a:ext cx="71391" cy="88901"/>
            </a:xfrm>
            <a:custGeom>
              <a:avLst/>
              <a:gdLst>
                <a:gd name="T0" fmla="*/ 0 w 53"/>
                <a:gd name="T1" fmla="*/ 14 h 66"/>
                <a:gd name="T2" fmla="*/ 28 w 53"/>
                <a:gd name="T3" fmla="*/ 0 h 66"/>
                <a:gd name="T4" fmla="*/ 53 w 53"/>
                <a:gd name="T5" fmla="*/ 53 h 66"/>
                <a:gd name="T6" fmla="*/ 24 w 53"/>
                <a:gd name="T7" fmla="*/ 66 h 66"/>
                <a:gd name="T8" fmla="*/ 0 w 53"/>
                <a:gd name="T9" fmla="*/ 1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66">
                  <a:moveTo>
                    <a:pt x="0" y="14"/>
                  </a:moveTo>
                  <a:lnTo>
                    <a:pt x="28" y="0"/>
                  </a:lnTo>
                  <a:lnTo>
                    <a:pt x="53" y="53"/>
                  </a:lnTo>
                  <a:lnTo>
                    <a:pt x="24" y="66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0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1" name="Freeform 251"/>
            <p:cNvSpPr>
              <a:spLocks/>
            </p:cNvSpPr>
            <p:nvPr/>
          </p:nvSpPr>
          <p:spPr bwMode="auto">
            <a:xfrm>
              <a:off x="2698289" y="3445597"/>
              <a:ext cx="61961" cy="67349"/>
            </a:xfrm>
            <a:custGeom>
              <a:avLst/>
              <a:gdLst>
                <a:gd name="T0" fmla="*/ 0 w 46"/>
                <a:gd name="T1" fmla="*/ 14 h 50"/>
                <a:gd name="T2" fmla="*/ 28 w 46"/>
                <a:gd name="T3" fmla="*/ 0 h 50"/>
                <a:gd name="T4" fmla="*/ 46 w 46"/>
                <a:gd name="T5" fmla="*/ 38 h 50"/>
                <a:gd name="T6" fmla="*/ 17 w 46"/>
                <a:gd name="T7" fmla="*/ 50 h 50"/>
                <a:gd name="T8" fmla="*/ 0 w 46"/>
                <a:gd name="T9" fmla="*/ 1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0">
                  <a:moveTo>
                    <a:pt x="0" y="14"/>
                  </a:moveTo>
                  <a:lnTo>
                    <a:pt x="28" y="0"/>
                  </a:lnTo>
                  <a:lnTo>
                    <a:pt x="46" y="38"/>
                  </a:lnTo>
                  <a:lnTo>
                    <a:pt x="17" y="5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B4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2" name="Freeform 252"/>
            <p:cNvSpPr>
              <a:spLocks/>
            </p:cNvSpPr>
            <p:nvPr/>
          </p:nvSpPr>
          <p:spPr bwMode="auto">
            <a:xfrm>
              <a:off x="2815476" y="3460414"/>
              <a:ext cx="22899" cy="14817"/>
            </a:xfrm>
            <a:custGeom>
              <a:avLst/>
              <a:gdLst>
                <a:gd name="T0" fmla="*/ 0 w 17"/>
                <a:gd name="T1" fmla="*/ 7 h 11"/>
                <a:gd name="T2" fmla="*/ 15 w 17"/>
                <a:gd name="T3" fmla="*/ 0 h 11"/>
                <a:gd name="T4" fmla="*/ 17 w 17"/>
                <a:gd name="T5" fmla="*/ 4 h 11"/>
                <a:gd name="T6" fmla="*/ 2 w 17"/>
                <a:gd name="T7" fmla="*/ 11 h 11"/>
                <a:gd name="T8" fmla="*/ 0 w 17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0" y="7"/>
                  </a:moveTo>
                  <a:lnTo>
                    <a:pt x="15" y="0"/>
                  </a:lnTo>
                  <a:lnTo>
                    <a:pt x="17" y="4"/>
                  </a:lnTo>
                  <a:lnTo>
                    <a:pt x="2" y="1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3" name="Freeform 253"/>
            <p:cNvSpPr>
              <a:spLocks/>
            </p:cNvSpPr>
            <p:nvPr/>
          </p:nvSpPr>
          <p:spPr bwMode="auto">
            <a:xfrm>
              <a:off x="2845110" y="3429433"/>
              <a:ext cx="60615" cy="32328"/>
            </a:xfrm>
            <a:custGeom>
              <a:avLst/>
              <a:gdLst>
                <a:gd name="T0" fmla="*/ 0 w 45"/>
                <a:gd name="T1" fmla="*/ 20 h 24"/>
                <a:gd name="T2" fmla="*/ 43 w 45"/>
                <a:gd name="T3" fmla="*/ 0 h 24"/>
                <a:gd name="T4" fmla="*/ 45 w 45"/>
                <a:gd name="T5" fmla="*/ 4 h 24"/>
                <a:gd name="T6" fmla="*/ 1 w 45"/>
                <a:gd name="T7" fmla="*/ 24 h 24"/>
                <a:gd name="T8" fmla="*/ 0 w 45"/>
                <a:gd name="T9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4">
                  <a:moveTo>
                    <a:pt x="0" y="20"/>
                  </a:moveTo>
                  <a:lnTo>
                    <a:pt x="43" y="0"/>
                  </a:lnTo>
                  <a:lnTo>
                    <a:pt x="45" y="4"/>
                  </a:lnTo>
                  <a:lnTo>
                    <a:pt x="1" y="24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4" name="Freeform 254"/>
            <p:cNvSpPr>
              <a:spLocks/>
            </p:cNvSpPr>
            <p:nvPr/>
          </p:nvSpPr>
          <p:spPr bwMode="auto">
            <a:xfrm>
              <a:off x="2552814" y="3542580"/>
              <a:ext cx="172414" cy="88901"/>
            </a:xfrm>
            <a:custGeom>
              <a:avLst/>
              <a:gdLst>
                <a:gd name="T0" fmla="*/ 0 w 128"/>
                <a:gd name="T1" fmla="*/ 58 h 66"/>
                <a:gd name="T2" fmla="*/ 125 w 128"/>
                <a:gd name="T3" fmla="*/ 0 h 66"/>
                <a:gd name="T4" fmla="*/ 128 w 128"/>
                <a:gd name="T5" fmla="*/ 8 h 66"/>
                <a:gd name="T6" fmla="*/ 4 w 128"/>
                <a:gd name="T7" fmla="*/ 66 h 66"/>
                <a:gd name="T8" fmla="*/ 0 w 128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6">
                  <a:moveTo>
                    <a:pt x="0" y="58"/>
                  </a:moveTo>
                  <a:lnTo>
                    <a:pt x="125" y="0"/>
                  </a:lnTo>
                  <a:lnTo>
                    <a:pt x="128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5" name="Freeform 255"/>
            <p:cNvSpPr>
              <a:spLocks/>
            </p:cNvSpPr>
            <p:nvPr/>
          </p:nvSpPr>
          <p:spPr bwMode="auto">
            <a:xfrm>
              <a:off x="2560896" y="3562785"/>
              <a:ext cx="173761" cy="88901"/>
            </a:xfrm>
            <a:custGeom>
              <a:avLst/>
              <a:gdLst>
                <a:gd name="T0" fmla="*/ 0 w 129"/>
                <a:gd name="T1" fmla="*/ 58 h 66"/>
                <a:gd name="T2" fmla="*/ 126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6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6" name="Freeform 256"/>
            <p:cNvSpPr>
              <a:spLocks/>
            </p:cNvSpPr>
            <p:nvPr/>
          </p:nvSpPr>
          <p:spPr bwMode="auto">
            <a:xfrm>
              <a:off x="2570325" y="3581643"/>
              <a:ext cx="172414" cy="90248"/>
            </a:xfrm>
            <a:custGeom>
              <a:avLst/>
              <a:gdLst>
                <a:gd name="T0" fmla="*/ 0 w 128"/>
                <a:gd name="T1" fmla="*/ 58 h 67"/>
                <a:gd name="T2" fmla="*/ 126 w 128"/>
                <a:gd name="T3" fmla="*/ 0 h 67"/>
                <a:gd name="T4" fmla="*/ 128 w 128"/>
                <a:gd name="T5" fmla="*/ 9 h 67"/>
                <a:gd name="T6" fmla="*/ 4 w 128"/>
                <a:gd name="T7" fmla="*/ 67 h 67"/>
                <a:gd name="T8" fmla="*/ 0 w 128"/>
                <a:gd name="T9" fmla="*/ 5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7">
                  <a:moveTo>
                    <a:pt x="0" y="58"/>
                  </a:moveTo>
                  <a:lnTo>
                    <a:pt x="126" y="0"/>
                  </a:lnTo>
                  <a:lnTo>
                    <a:pt x="128" y="9"/>
                  </a:lnTo>
                  <a:lnTo>
                    <a:pt x="4" y="67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7" name="Freeform 257"/>
            <p:cNvSpPr>
              <a:spLocks/>
            </p:cNvSpPr>
            <p:nvPr/>
          </p:nvSpPr>
          <p:spPr bwMode="auto">
            <a:xfrm>
              <a:off x="2579754" y="3600500"/>
              <a:ext cx="172414" cy="90248"/>
            </a:xfrm>
            <a:custGeom>
              <a:avLst/>
              <a:gdLst>
                <a:gd name="T0" fmla="*/ 0 w 128"/>
                <a:gd name="T1" fmla="*/ 59 h 67"/>
                <a:gd name="T2" fmla="*/ 125 w 128"/>
                <a:gd name="T3" fmla="*/ 0 h 67"/>
                <a:gd name="T4" fmla="*/ 128 w 128"/>
                <a:gd name="T5" fmla="*/ 9 h 67"/>
                <a:gd name="T6" fmla="*/ 4 w 128"/>
                <a:gd name="T7" fmla="*/ 67 h 67"/>
                <a:gd name="T8" fmla="*/ 0 w 128"/>
                <a:gd name="T9" fmla="*/ 5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7">
                  <a:moveTo>
                    <a:pt x="0" y="59"/>
                  </a:moveTo>
                  <a:lnTo>
                    <a:pt x="125" y="0"/>
                  </a:lnTo>
                  <a:lnTo>
                    <a:pt x="128" y="9"/>
                  </a:lnTo>
                  <a:lnTo>
                    <a:pt x="4" y="67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8" name="Freeform 258"/>
            <p:cNvSpPr>
              <a:spLocks/>
            </p:cNvSpPr>
            <p:nvPr/>
          </p:nvSpPr>
          <p:spPr bwMode="auto">
            <a:xfrm>
              <a:off x="2589183" y="3620705"/>
              <a:ext cx="172414" cy="88901"/>
            </a:xfrm>
            <a:custGeom>
              <a:avLst/>
              <a:gdLst>
                <a:gd name="T0" fmla="*/ 0 w 128"/>
                <a:gd name="T1" fmla="*/ 58 h 66"/>
                <a:gd name="T2" fmla="*/ 125 w 128"/>
                <a:gd name="T3" fmla="*/ 0 h 66"/>
                <a:gd name="T4" fmla="*/ 128 w 128"/>
                <a:gd name="T5" fmla="*/ 8 h 66"/>
                <a:gd name="T6" fmla="*/ 4 w 128"/>
                <a:gd name="T7" fmla="*/ 66 h 66"/>
                <a:gd name="T8" fmla="*/ 0 w 128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6">
                  <a:moveTo>
                    <a:pt x="0" y="58"/>
                  </a:moveTo>
                  <a:lnTo>
                    <a:pt x="125" y="0"/>
                  </a:lnTo>
                  <a:lnTo>
                    <a:pt x="128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9" name="Freeform 259"/>
            <p:cNvSpPr>
              <a:spLocks/>
            </p:cNvSpPr>
            <p:nvPr/>
          </p:nvSpPr>
          <p:spPr bwMode="auto">
            <a:xfrm>
              <a:off x="2597264" y="3640910"/>
              <a:ext cx="173761" cy="88901"/>
            </a:xfrm>
            <a:custGeom>
              <a:avLst/>
              <a:gdLst>
                <a:gd name="T0" fmla="*/ 0 w 129"/>
                <a:gd name="T1" fmla="*/ 58 h 66"/>
                <a:gd name="T2" fmla="*/ 126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6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0" name="Freeform 260"/>
            <p:cNvSpPr>
              <a:spLocks/>
            </p:cNvSpPr>
            <p:nvPr/>
          </p:nvSpPr>
          <p:spPr bwMode="auto">
            <a:xfrm>
              <a:off x="2606694" y="3659768"/>
              <a:ext cx="175108" cy="90248"/>
            </a:xfrm>
            <a:custGeom>
              <a:avLst/>
              <a:gdLst>
                <a:gd name="T0" fmla="*/ 0 w 130"/>
                <a:gd name="T1" fmla="*/ 59 h 67"/>
                <a:gd name="T2" fmla="*/ 126 w 130"/>
                <a:gd name="T3" fmla="*/ 0 h 67"/>
                <a:gd name="T4" fmla="*/ 130 w 130"/>
                <a:gd name="T5" fmla="*/ 9 h 67"/>
                <a:gd name="T6" fmla="*/ 4 w 130"/>
                <a:gd name="T7" fmla="*/ 67 h 67"/>
                <a:gd name="T8" fmla="*/ 0 w 130"/>
                <a:gd name="T9" fmla="*/ 5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7">
                  <a:moveTo>
                    <a:pt x="0" y="59"/>
                  </a:moveTo>
                  <a:lnTo>
                    <a:pt x="126" y="0"/>
                  </a:lnTo>
                  <a:lnTo>
                    <a:pt x="130" y="9"/>
                  </a:lnTo>
                  <a:lnTo>
                    <a:pt x="4" y="67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1" name="Freeform 261"/>
            <p:cNvSpPr>
              <a:spLocks/>
            </p:cNvSpPr>
            <p:nvPr/>
          </p:nvSpPr>
          <p:spPr bwMode="auto">
            <a:xfrm>
              <a:off x="2616122" y="3719035"/>
              <a:ext cx="88901" cy="49839"/>
            </a:xfrm>
            <a:custGeom>
              <a:avLst/>
              <a:gdLst>
                <a:gd name="T0" fmla="*/ 0 w 66"/>
                <a:gd name="T1" fmla="*/ 29 h 37"/>
                <a:gd name="T2" fmla="*/ 62 w 66"/>
                <a:gd name="T3" fmla="*/ 0 h 37"/>
                <a:gd name="T4" fmla="*/ 66 w 66"/>
                <a:gd name="T5" fmla="*/ 8 h 37"/>
                <a:gd name="T6" fmla="*/ 4 w 66"/>
                <a:gd name="T7" fmla="*/ 37 h 37"/>
                <a:gd name="T8" fmla="*/ 0 w 66"/>
                <a:gd name="T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37">
                  <a:moveTo>
                    <a:pt x="0" y="29"/>
                  </a:moveTo>
                  <a:lnTo>
                    <a:pt x="62" y="0"/>
                  </a:lnTo>
                  <a:lnTo>
                    <a:pt x="66" y="8"/>
                  </a:lnTo>
                  <a:lnTo>
                    <a:pt x="4" y="37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2" name="Freeform 262"/>
            <p:cNvSpPr>
              <a:spLocks/>
            </p:cNvSpPr>
            <p:nvPr/>
          </p:nvSpPr>
          <p:spPr bwMode="auto">
            <a:xfrm>
              <a:off x="2750821" y="3449638"/>
              <a:ext cx="173761" cy="90248"/>
            </a:xfrm>
            <a:custGeom>
              <a:avLst/>
              <a:gdLst>
                <a:gd name="T0" fmla="*/ 0 w 129"/>
                <a:gd name="T1" fmla="*/ 58 h 67"/>
                <a:gd name="T2" fmla="*/ 125 w 129"/>
                <a:gd name="T3" fmla="*/ 0 h 67"/>
                <a:gd name="T4" fmla="*/ 129 w 129"/>
                <a:gd name="T5" fmla="*/ 8 h 67"/>
                <a:gd name="T6" fmla="*/ 4 w 129"/>
                <a:gd name="T7" fmla="*/ 67 h 67"/>
                <a:gd name="T8" fmla="*/ 0 w 129"/>
                <a:gd name="T9" fmla="*/ 5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7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7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3" name="Freeform 263"/>
            <p:cNvSpPr>
              <a:spLocks/>
            </p:cNvSpPr>
            <p:nvPr/>
          </p:nvSpPr>
          <p:spPr bwMode="auto">
            <a:xfrm>
              <a:off x="2760250" y="3469842"/>
              <a:ext cx="173761" cy="88901"/>
            </a:xfrm>
            <a:custGeom>
              <a:avLst/>
              <a:gdLst>
                <a:gd name="T0" fmla="*/ 0 w 129"/>
                <a:gd name="T1" fmla="*/ 58 h 66"/>
                <a:gd name="T2" fmla="*/ 125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4" name="Freeform 264"/>
            <p:cNvSpPr>
              <a:spLocks/>
            </p:cNvSpPr>
            <p:nvPr/>
          </p:nvSpPr>
          <p:spPr bwMode="auto">
            <a:xfrm>
              <a:off x="2760250" y="3469842"/>
              <a:ext cx="173761" cy="88901"/>
            </a:xfrm>
            <a:custGeom>
              <a:avLst/>
              <a:gdLst>
                <a:gd name="T0" fmla="*/ 0 w 129"/>
                <a:gd name="T1" fmla="*/ 58 h 66"/>
                <a:gd name="T2" fmla="*/ 125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5" name="Freeform 265"/>
            <p:cNvSpPr>
              <a:spLocks/>
            </p:cNvSpPr>
            <p:nvPr/>
          </p:nvSpPr>
          <p:spPr bwMode="auto">
            <a:xfrm>
              <a:off x="2768332" y="3490048"/>
              <a:ext cx="175108" cy="88901"/>
            </a:xfrm>
            <a:custGeom>
              <a:avLst/>
              <a:gdLst>
                <a:gd name="T0" fmla="*/ 0 w 130"/>
                <a:gd name="T1" fmla="*/ 58 h 66"/>
                <a:gd name="T2" fmla="*/ 126 w 130"/>
                <a:gd name="T3" fmla="*/ 0 h 66"/>
                <a:gd name="T4" fmla="*/ 130 w 130"/>
                <a:gd name="T5" fmla="*/ 8 h 66"/>
                <a:gd name="T6" fmla="*/ 4 w 130"/>
                <a:gd name="T7" fmla="*/ 66 h 66"/>
                <a:gd name="T8" fmla="*/ 0 w 130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6">
                  <a:moveTo>
                    <a:pt x="0" y="58"/>
                  </a:moveTo>
                  <a:lnTo>
                    <a:pt x="126" y="0"/>
                  </a:lnTo>
                  <a:lnTo>
                    <a:pt x="130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6" name="Freeform 266"/>
            <p:cNvSpPr>
              <a:spLocks/>
            </p:cNvSpPr>
            <p:nvPr/>
          </p:nvSpPr>
          <p:spPr bwMode="auto">
            <a:xfrm>
              <a:off x="2768332" y="3490048"/>
              <a:ext cx="175108" cy="88901"/>
            </a:xfrm>
            <a:custGeom>
              <a:avLst/>
              <a:gdLst>
                <a:gd name="T0" fmla="*/ 0 w 130"/>
                <a:gd name="T1" fmla="*/ 58 h 66"/>
                <a:gd name="T2" fmla="*/ 126 w 130"/>
                <a:gd name="T3" fmla="*/ 0 h 66"/>
                <a:gd name="T4" fmla="*/ 130 w 130"/>
                <a:gd name="T5" fmla="*/ 8 h 66"/>
                <a:gd name="T6" fmla="*/ 4 w 130"/>
                <a:gd name="T7" fmla="*/ 66 h 66"/>
                <a:gd name="T8" fmla="*/ 0 w 130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6">
                  <a:moveTo>
                    <a:pt x="0" y="58"/>
                  </a:moveTo>
                  <a:lnTo>
                    <a:pt x="126" y="0"/>
                  </a:lnTo>
                  <a:lnTo>
                    <a:pt x="130" y="8"/>
                  </a:lnTo>
                  <a:lnTo>
                    <a:pt x="4" y="66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7" name="Freeform 267"/>
            <p:cNvSpPr>
              <a:spLocks/>
            </p:cNvSpPr>
            <p:nvPr/>
          </p:nvSpPr>
          <p:spPr bwMode="auto">
            <a:xfrm>
              <a:off x="2777760" y="3508905"/>
              <a:ext cx="175108" cy="90248"/>
            </a:xfrm>
            <a:custGeom>
              <a:avLst/>
              <a:gdLst>
                <a:gd name="T0" fmla="*/ 0 w 130"/>
                <a:gd name="T1" fmla="*/ 58 h 67"/>
                <a:gd name="T2" fmla="*/ 126 w 130"/>
                <a:gd name="T3" fmla="*/ 0 h 67"/>
                <a:gd name="T4" fmla="*/ 130 w 130"/>
                <a:gd name="T5" fmla="*/ 9 h 67"/>
                <a:gd name="T6" fmla="*/ 4 w 130"/>
                <a:gd name="T7" fmla="*/ 67 h 67"/>
                <a:gd name="T8" fmla="*/ 0 w 130"/>
                <a:gd name="T9" fmla="*/ 5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7">
                  <a:moveTo>
                    <a:pt x="0" y="58"/>
                  </a:moveTo>
                  <a:lnTo>
                    <a:pt x="126" y="0"/>
                  </a:lnTo>
                  <a:lnTo>
                    <a:pt x="130" y="9"/>
                  </a:lnTo>
                  <a:lnTo>
                    <a:pt x="4" y="67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8" name="Freeform 268"/>
            <p:cNvSpPr>
              <a:spLocks/>
            </p:cNvSpPr>
            <p:nvPr/>
          </p:nvSpPr>
          <p:spPr bwMode="auto">
            <a:xfrm>
              <a:off x="2787190" y="3527763"/>
              <a:ext cx="173761" cy="90248"/>
            </a:xfrm>
            <a:custGeom>
              <a:avLst/>
              <a:gdLst>
                <a:gd name="T0" fmla="*/ 0 w 129"/>
                <a:gd name="T1" fmla="*/ 58 h 67"/>
                <a:gd name="T2" fmla="*/ 125 w 129"/>
                <a:gd name="T3" fmla="*/ 0 h 67"/>
                <a:gd name="T4" fmla="*/ 129 w 129"/>
                <a:gd name="T5" fmla="*/ 8 h 67"/>
                <a:gd name="T6" fmla="*/ 4 w 129"/>
                <a:gd name="T7" fmla="*/ 67 h 67"/>
                <a:gd name="T8" fmla="*/ 0 w 129"/>
                <a:gd name="T9" fmla="*/ 5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7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7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9" name="Freeform 269"/>
            <p:cNvSpPr>
              <a:spLocks/>
            </p:cNvSpPr>
            <p:nvPr/>
          </p:nvSpPr>
          <p:spPr bwMode="auto">
            <a:xfrm>
              <a:off x="2787190" y="3527763"/>
              <a:ext cx="173761" cy="90248"/>
            </a:xfrm>
            <a:custGeom>
              <a:avLst/>
              <a:gdLst>
                <a:gd name="T0" fmla="*/ 0 w 129"/>
                <a:gd name="T1" fmla="*/ 58 h 67"/>
                <a:gd name="T2" fmla="*/ 125 w 129"/>
                <a:gd name="T3" fmla="*/ 0 h 67"/>
                <a:gd name="T4" fmla="*/ 129 w 129"/>
                <a:gd name="T5" fmla="*/ 8 h 67"/>
                <a:gd name="T6" fmla="*/ 4 w 129"/>
                <a:gd name="T7" fmla="*/ 67 h 67"/>
                <a:gd name="T8" fmla="*/ 0 w 129"/>
                <a:gd name="T9" fmla="*/ 5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7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7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0" name="Freeform 270"/>
            <p:cNvSpPr>
              <a:spLocks/>
            </p:cNvSpPr>
            <p:nvPr/>
          </p:nvSpPr>
          <p:spPr bwMode="auto">
            <a:xfrm>
              <a:off x="2796618" y="3547968"/>
              <a:ext cx="173761" cy="88901"/>
            </a:xfrm>
            <a:custGeom>
              <a:avLst/>
              <a:gdLst>
                <a:gd name="T0" fmla="*/ 0 w 129"/>
                <a:gd name="T1" fmla="*/ 58 h 66"/>
                <a:gd name="T2" fmla="*/ 125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1" name="Freeform 271"/>
            <p:cNvSpPr>
              <a:spLocks/>
            </p:cNvSpPr>
            <p:nvPr/>
          </p:nvSpPr>
          <p:spPr bwMode="auto">
            <a:xfrm>
              <a:off x="2796618" y="3547968"/>
              <a:ext cx="173761" cy="88901"/>
            </a:xfrm>
            <a:custGeom>
              <a:avLst/>
              <a:gdLst>
                <a:gd name="T0" fmla="*/ 0 w 129"/>
                <a:gd name="T1" fmla="*/ 58 h 66"/>
                <a:gd name="T2" fmla="*/ 125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2" name="Freeform 272"/>
            <p:cNvSpPr>
              <a:spLocks/>
            </p:cNvSpPr>
            <p:nvPr/>
          </p:nvSpPr>
          <p:spPr bwMode="auto">
            <a:xfrm>
              <a:off x="2804700" y="3568173"/>
              <a:ext cx="175108" cy="88901"/>
            </a:xfrm>
            <a:custGeom>
              <a:avLst/>
              <a:gdLst>
                <a:gd name="T0" fmla="*/ 0 w 130"/>
                <a:gd name="T1" fmla="*/ 58 h 66"/>
                <a:gd name="T2" fmla="*/ 126 w 130"/>
                <a:gd name="T3" fmla="*/ 0 h 66"/>
                <a:gd name="T4" fmla="*/ 130 w 130"/>
                <a:gd name="T5" fmla="*/ 8 h 66"/>
                <a:gd name="T6" fmla="*/ 4 w 130"/>
                <a:gd name="T7" fmla="*/ 66 h 66"/>
                <a:gd name="T8" fmla="*/ 0 w 130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6">
                  <a:moveTo>
                    <a:pt x="0" y="58"/>
                  </a:moveTo>
                  <a:lnTo>
                    <a:pt x="126" y="0"/>
                  </a:lnTo>
                  <a:lnTo>
                    <a:pt x="130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3" name="Freeform 273"/>
            <p:cNvSpPr>
              <a:spLocks/>
            </p:cNvSpPr>
            <p:nvPr/>
          </p:nvSpPr>
          <p:spPr bwMode="auto">
            <a:xfrm>
              <a:off x="2804700" y="3568173"/>
              <a:ext cx="175108" cy="88901"/>
            </a:xfrm>
            <a:custGeom>
              <a:avLst/>
              <a:gdLst>
                <a:gd name="T0" fmla="*/ 0 w 130"/>
                <a:gd name="T1" fmla="*/ 58 h 66"/>
                <a:gd name="T2" fmla="*/ 126 w 130"/>
                <a:gd name="T3" fmla="*/ 0 h 66"/>
                <a:gd name="T4" fmla="*/ 130 w 130"/>
                <a:gd name="T5" fmla="*/ 8 h 66"/>
                <a:gd name="T6" fmla="*/ 4 w 130"/>
                <a:gd name="T7" fmla="*/ 66 h 66"/>
                <a:gd name="T8" fmla="*/ 0 w 130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6">
                  <a:moveTo>
                    <a:pt x="0" y="58"/>
                  </a:moveTo>
                  <a:lnTo>
                    <a:pt x="126" y="0"/>
                  </a:lnTo>
                  <a:lnTo>
                    <a:pt x="130" y="8"/>
                  </a:lnTo>
                  <a:lnTo>
                    <a:pt x="4" y="66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4" name="Freeform 274"/>
            <p:cNvSpPr>
              <a:spLocks/>
            </p:cNvSpPr>
            <p:nvPr/>
          </p:nvSpPr>
          <p:spPr bwMode="auto">
            <a:xfrm>
              <a:off x="2814129" y="3609929"/>
              <a:ext cx="123923" cy="67349"/>
            </a:xfrm>
            <a:custGeom>
              <a:avLst/>
              <a:gdLst>
                <a:gd name="T0" fmla="*/ 0 w 92"/>
                <a:gd name="T1" fmla="*/ 42 h 50"/>
                <a:gd name="T2" fmla="*/ 88 w 92"/>
                <a:gd name="T3" fmla="*/ 0 h 50"/>
                <a:gd name="T4" fmla="*/ 92 w 92"/>
                <a:gd name="T5" fmla="*/ 9 h 50"/>
                <a:gd name="T6" fmla="*/ 4 w 92"/>
                <a:gd name="T7" fmla="*/ 50 h 50"/>
                <a:gd name="T8" fmla="*/ 0 w 92"/>
                <a:gd name="T9" fmla="*/ 4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50">
                  <a:moveTo>
                    <a:pt x="0" y="42"/>
                  </a:moveTo>
                  <a:lnTo>
                    <a:pt x="88" y="0"/>
                  </a:lnTo>
                  <a:lnTo>
                    <a:pt x="92" y="9"/>
                  </a:lnTo>
                  <a:lnTo>
                    <a:pt x="4" y="5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pic>
          <p:nvPicPr>
            <p:cNvPr id="75" name="Picture 27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9808" y="3371513"/>
              <a:ext cx="359645" cy="64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" name="Freeform 276"/>
            <p:cNvSpPr>
              <a:spLocks/>
            </p:cNvSpPr>
            <p:nvPr/>
          </p:nvSpPr>
          <p:spPr bwMode="auto">
            <a:xfrm>
              <a:off x="2943440" y="3386329"/>
              <a:ext cx="59267" cy="33675"/>
            </a:xfrm>
            <a:custGeom>
              <a:avLst/>
              <a:gdLst>
                <a:gd name="T0" fmla="*/ 32 w 44"/>
                <a:gd name="T1" fmla="*/ 0 h 25"/>
                <a:gd name="T2" fmla="*/ 26 w 44"/>
                <a:gd name="T3" fmla="*/ 0 h 25"/>
                <a:gd name="T4" fmla="*/ 26 w 44"/>
                <a:gd name="T5" fmla="*/ 0 h 25"/>
                <a:gd name="T6" fmla="*/ 21 w 44"/>
                <a:gd name="T7" fmla="*/ 1 h 25"/>
                <a:gd name="T8" fmla="*/ 17 w 44"/>
                <a:gd name="T9" fmla="*/ 2 h 25"/>
                <a:gd name="T10" fmla="*/ 11 w 44"/>
                <a:gd name="T11" fmla="*/ 2 h 25"/>
                <a:gd name="T12" fmla="*/ 11 w 44"/>
                <a:gd name="T13" fmla="*/ 2 h 25"/>
                <a:gd name="T14" fmla="*/ 5 w 44"/>
                <a:gd name="T15" fmla="*/ 4 h 25"/>
                <a:gd name="T16" fmla="*/ 0 w 44"/>
                <a:gd name="T17" fmla="*/ 6 h 25"/>
                <a:gd name="T18" fmla="*/ 8 w 44"/>
                <a:gd name="T19" fmla="*/ 23 h 25"/>
                <a:gd name="T20" fmla="*/ 8 w 44"/>
                <a:gd name="T21" fmla="*/ 23 h 25"/>
                <a:gd name="T22" fmla="*/ 11 w 44"/>
                <a:gd name="T23" fmla="*/ 24 h 25"/>
                <a:gd name="T24" fmla="*/ 11 w 44"/>
                <a:gd name="T25" fmla="*/ 24 h 25"/>
                <a:gd name="T26" fmla="*/ 11 w 44"/>
                <a:gd name="T27" fmla="*/ 24 h 25"/>
                <a:gd name="T28" fmla="*/ 19 w 44"/>
                <a:gd name="T29" fmla="*/ 23 h 25"/>
                <a:gd name="T30" fmla="*/ 19 w 44"/>
                <a:gd name="T31" fmla="*/ 23 h 25"/>
                <a:gd name="T32" fmla="*/ 21 w 44"/>
                <a:gd name="T33" fmla="*/ 25 h 25"/>
                <a:gd name="T34" fmla="*/ 26 w 44"/>
                <a:gd name="T35" fmla="*/ 25 h 25"/>
                <a:gd name="T36" fmla="*/ 26 w 44"/>
                <a:gd name="T37" fmla="*/ 25 h 25"/>
                <a:gd name="T38" fmla="*/ 26 w 44"/>
                <a:gd name="T39" fmla="*/ 25 h 25"/>
                <a:gd name="T40" fmla="*/ 44 w 44"/>
                <a:gd name="T41" fmla="*/ 25 h 25"/>
                <a:gd name="T42" fmla="*/ 32 w 44"/>
                <a:gd name="T4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25">
                  <a:moveTo>
                    <a:pt x="32" y="0"/>
                  </a:moveTo>
                  <a:lnTo>
                    <a:pt x="26" y="0"/>
                  </a:lnTo>
                  <a:lnTo>
                    <a:pt x="26" y="0"/>
                  </a:lnTo>
                  <a:lnTo>
                    <a:pt x="21" y="1"/>
                  </a:lnTo>
                  <a:lnTo>
                    <a:pt x="17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5" y="4"/>
                  </a:lnTo>
                  <a:lnTo>
                    <a:pt x="0" y="6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21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44" y="2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F6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7" name="Freeform 277"/>
            <p:cNvSpPr>
              <a:spLocks/>
            </p:cNvSpPr>
            <p:nvPr/>
          </p:nvSpPr>
          <p:spPr bwMode="auto">
            <a:xfrm>
              <a:off x="2943440" y="3386329"/>
              <a:ext cx="59267" cy="33675"/>
            </a:xfrm>
            <a:custGeom>
              <a:avLst/>
              <a:gdLst>
                <a:gd name="T0" fmla="*/ 32 w 44"/>
                <a:gd name="T1" fmla="*/ 0 h 25"/>
                <a:gd name="T2" fmla="*/ 26 w 44"/>
                <a:gd name="T3" fmla="*/ 0 h 25"/>
                <a:gd name="T4" fmla="*/ 26 w 44"/>
                <a:gd name="T5" fmla="*/ 0 h 25"/>
                <a:gd name="T6" fmla="*/ 21 w 44"/>
                <a:gd name="T7" fmla="*/ 1 h 25"/>
                <a:gd name="T8" fmla="*/ 17 w 44"/>
                <a:gd name="T9" fmla="*/ 2 h 25"/>
                <a:gd name="T10" fmla="*/ 11 w 44"/>
                <a:gd name="T11" fmla="*/ 2 h 25"/>
                <a:gd name="T12" fmla="*/ 11 w 44"/>
                <a:gd name="T13" fmla="*/ 2 h 25"/>
                <a:gd name="T14" fmla="*/ 5 w 44"/>
                <a:gd name="T15" fmla="*/ 4 h 25"/>
                <a:gd name="T16" fmla="*/ 0 w 44"/>
                <a:gd name="T17" fmla="*/ 6 h 25"/>
                <a:gd name="T18" fmla="*/ 8 w 44"/>
                <a:gd name="T19" fmla="*/ 23 h 25"/>
                <a:gd name="T20" fmla="*/ 8 w 44"/>
                <a:gd name="T21" fmla="*/ 23 h 25"/>
                <a:gd name="T22" fmla="*/ 11 w 44"/>
                <a:gd name="T23" fmla="*/ 24 h 25"/>
                <a:gd name="T24" fmla="*/ 11 w 44"/>
                <a:gd name="T25" fmla="*/ 24 h 25"/>
                <a:gd name="T26" fmla="*/ 11 w 44"/>
                <a:gd name="T27" fmla="*/ 24 h 25"/>
                <a:gd name="T28" fmla="*/ 19 w 44"/>
                <a:gd name="T29" fmla="*/ 23 h 25"/>
                <a:gd name="T30" fmla="*/ 19 w 44"/>
                <a:gd name="T31" fmla="*/ 23 h 25"/>
                <a:gd name="T32" fmla="*/ 21 w 44"/>
                <a:gd name="T33" fmla="*/ 25 h 25"/>
                <a:gd name="T34" fmla="*/ 26 w 44"/>
                <a:gd name="T35" fmla="*/ 25 h 25"/>
                <a:gd name="T36" fmla="*/ 26 w 44"/>
                <a:gd name="T37" fmla="*/ 25 h 25"/>
                <a:gd name="T38" fmla="*/ 26 w 44"/>
                <a:gd name="T39" fmla="*/ 25 h 25"/>
                <a:gd name="T40" fmla="*/ 44 w 44"/>
                <a:gd name="T41" fmla="*/ 25 h 25"/>
                <a:gd name="T42" fmla="*/ 32 w 44"/>
                <a:gd name="T4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25">
                  <a:moveTo>
                    <a:pt x="32" y="0"/>
                  </a:moveTo>
                  <a:lnTo>
                    <a:pt x="26" y="0"/>
                  </a:lnTo>
                  <a:lnTo>
                    <a:pt x="26" y="0"/>
                  </a:lnTo>
                  <a:lnTo>
                    <a:pt x="21" y="1"/>
                  </a:lnTo>
                  <a:lnTo>
                    <a:pt x="17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5" y="4"/>
                  </a:lnTo>
                  <a:lnTo>
                    <a:pt x="0" y="6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21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44" y="25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8" name="Freeform 278"/>
            <p:cNvSpPr>
              <a:spLocks/>
            </p:cNvSpPr>
            <p:nvPr/>
          </p:nvSpPr>
          <p:spPr bwMode="auto">
            <a:xfrm>
              <a:off x="2928623" y="3394411"/>
              <a:ext cx="25593" cy="22899"/>
            </a:xfrm>
            <a:custGeom>
              <a:avLst/>
              <a:gdLst>
                <a:gd name="T0" fmla="*/ 11 w 19"/>
                <a:gd name="T1" fmla="*/ 0 h 17"/>
                <a:gd name="T2" fmla="*/ 11 w 19"/>
                <a:gd name="T3" fmla="*/ 0 h 17"/>
                <a:gd name="T4" fmla="*/ 8 w 19"/>
                <a:gd name="T5" fmla="*/ 2 h 17"/>
                <a:gd name="T6" fmla="*/ 8 w 19"/>
                <a:gd name="T7" fmla="*/ 4 h 17"/>
                <a:gd name="T8" fmla="*/ 1 w 19"/>
                <a:gd name="T9" fmla="*/ 4 h 17"/>
                <a:gd name="T10" fmla="*/ 1 w 19"/>
                <a:gd name="T11" fmla="*/ 4 h 17"/>
                <a:gd name="T12" fmla="*/ 0 w 19"/>
                <a:gd name="T13" fmla="*/ 6 h 17"/>
                <a:gd name="T14" fmla="*/ 0 w 19"/>
                <a:gd name="T15" fmla="*/ 7 h 17"/>
                <a:gd name="T16" fmla="*/ 0 w 19"/>
                <a:gd name="T17" fmla="*/ 7 h 17"/>
                <a:gd name="T18" fmla="*/ 0 w 19"/>
                <a:gd name="T19" fmla="*/ 8 h 17"/>
                <a:gd name="T20" fmla="*/ 1 w 19"/>
                <a:gd name="T21" fmla="*/ 10 h 17"/>
                <a:gd name="T22" fmla="*/ 1 w 19"/>
                <a:gd name="T23" fmla="*/ 10 h 17"/>
                <a:gd name="T24" fmla="*/ 1 w 19"/>
                <a:gd name="T25" fmla="*/ 10 h 17"/>
                <a:gd name="T26" fmla="*/ 8 w 19"/>
                <a:gd name="T27" fmla="*/ 10 h 17"/>
                <a:gd name="T28" fmla="*/ 8 w 19"/>
                <a:gd name="T29" fmla="*/ 10 h 17"/>
                <a:gd name="T30" fmla="*/ 10 w 19"/>
                <a:gd name="T31" fmla="*/ 13 h 17"/>
                <a:gd name="T32" fmla="*/ 12 w 19"/>
                <a:gd name="T33" fmla="*/ 14 h 17"/>
                <a:gd name="T34" fmla="*/ 15 w 19"/>
                <a:gd name="T35" fmla="*/ 17 h 17"/>
                <a:gd name="T36" fmla="*/ 19 w 19"/>
                <a:gd name="T37" fmla="*/ 17 h 17"/>
                <a:gd name="T38" fmla="*/ 11 w 19"/>
                <a:gd name="T3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" h="17">
                  <a:moveTo>
                    <a:pt x="11" y="0"/>
                  </a:moveTo>
                  <a:lnTo>
                    <a:pt x="11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3"/>
                  </a:lnTo>
                  <a:lnTo>
                    <a:pt x="12" y="14"/>
                  </a:lnTo>
                  <a:lnTo>
                    <a:pt x="15" y="17"/>
                  </a:lnTo>
                  <a:lnTo>
                    <a:pt x="19" y="1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D4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9" name="Freeform 279"/>
            <p:cNvSpPr>
              <a:spLocks/>
            </p:cNvSpPr>
            <p:nvPr/>
          </p:nvSpPr>
          <p:spPr bwMode="auto">
            <a:xfrm>
              <a:off x="2928623" y="3394411"/>
              <a:ext cx="25593" cy="22899"/>
            </a:xfrm>
            <a:custGeom>
              <a:avLst/>
              <a:gdLst>
                <a:gd name="T0" fmla="*/ 11 w 19"/>
                <a:gd name="T1" fmla="*/ 0 h 17"/>
                <a:gd name="T2" fmla="*/ 11 w 19"/>
                <a:gd name="T3" fmla="*/ 0 h 17"/>
                <a:gd name="T4" fmla="*/ 8 w 19"/>
                <a:gd name="T5" fmla="*/ 2 h 17"/>
                <a:gd name="T6" fmla="*/ 8 w 19"/>
                <a:gd name="T7" fmla="*/ 4 h 17"/>
                <a:gd name="T8" fmla="*/ 1 w 19"/>
                <a:gd name="T9" fmla="*/ 4 h 17"/>
                <a:gd name="T10" fmla="*/ 1 w 19"/>
                <a:gd name="T11" fmla="*/ 4 h 17"/>
                <a:gd name="T12" fmla="*/ 0 w 19"/>
                <a:gd name="T13" fmla="*/ 6 h 17"/>
                <a:gd name="T14" fmla="*/ 0 w 19"/>
                <a:gd name="T15" fmla="*/ 7 h 17"/>
                <a:gd name="T16" fmla="*/ 0 w 19"/>
                <a:gd name="T17" fmla="*/ 7 h 17"/>
                <a:gd name="T18" fmla="*/ 0 w 19"/>
                <a:gd name="T19" fmla="*/ 8 h 17"/>
                <a:gd name="T20" fmla="*/ 1 w 19"/>
                <a:gd name="T21" fmla="*/ 10 h 17"/>
                <a:gd name="T22" fmla="*/ 1 w 19"/>
                <a:gd name="T23" fmla="*/ 10 h 17"/>
                <a:gd name="T24" fmla="*/ 1 w 19"/>
                <a:gd name="T25" fmla="*/ 10 h 17"/>
                <a:gd name="T26" fmla="*/ 8 w 19"/>
                <a:gd name="T27" fmla="*/ 10 h 17"/>
                <a:gd name="T28" fmla="*/ 8 w 19"/>
                <a:gd name="T29" fmla="*/ 10 h 17"/>
                <a:gd name="T30" fmla="*/ 10 w 19"/>
                <a:gd name="T31" fmla="*/ 13 h 17"/>
                <a:gd name="T32" fmla="*/ 12 w 19"/>
                <a:gd name="T33" fmla="*/ 14 h 17"/>
                <a:gd name="T34" fmla="*/ 15 w 19"/>
                <a:gd name="T35" fmla="*/ 17 h 17"/>
                <a:gd name="T36" fmla="*/ 19 w 19"/>
                <a:gd name="T37" fmla="*/ 17 h 17"/>
                <a:gd name="T38" fmla="*/ 11 w 19"/>
                <a:gd name="T3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" h="17">
                  <a:moveTo>
                    <a:pt x="11" y="0"/>
                  </a:moveTo>
                  <a:lnTo>
                    <a:pt x="11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3"/>
                  </a:lnTo>
                  <a:lnTo>
                    <a:pt x="12" y="14"/>
                  </a:lnTo>
                  <a:lnTo>
                    <a:pt x="15" y="17"/>
                  </a:lnTo>
                  <a:lnTo>
                    <a:pt x="19" y="17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0" name="Freeform 280"/>
            <p:cNvSpPr>
              <a:spLocks/>
            </p:cNvSpPr>
            <p:nvPr/>
          </p:nvSpPr>
          <p:spPr bwMode="auto">
            <a:xfrm>
              <a:off x="3052545" y="3516987"/>
              <a:ext cx="274785" cy="67349"/>
            </a:xfrm>
            <a:custGeom>
              <a:avLst/>
              <a:gdLst>
                <a:gd name="T0" fmla="*/ 202 w 204"/>
                <a:gd name="T1" fmla="*/ 0 h 50"/>
                <a:gd name="T2" fmla="*/ 0 w 204"/>
                <a:gd name="T3" fmla="*/ 4 h 50"/>
                <a:gd name="T4" fmla="*/ 20 w 204"/>
                <a:gd name="T5" fmla="*/ 50 h 50"/>
                <a:gd name="T6" fmla="*/ 38 w 204"/>
                <a:gd name="T7" fmla="*/ 50 h 50"/>
                <a:gd name="T8" fmla="*/ 38 w 204"/>
                <a:gd name="T9" fmla="*/ 50 h 50"/>
                <a:gd name="T10" fmla="*/ 51 w 204"/>
                <a:gd name="T11" fmla="*/ 50 h 50"/>
                <a:gd name="T12" fmla="*/ 53 w 204"/>
                <a:gd name="T13" fmla="*/ 50 h 50"/>
                <a:gd name="T14" fmla="*/ 63 w 204"/>
                <a:gd name="T15" fmla="*/ 48 h 50"/>
                <a:gd name="T16" fmla="*/ 105 w 204"/>
                <a:gd name="T17" fmla="*/ 48 h 50"/>
                <a:gd name="T18" fmla="*/ 109 w 204"/>
                <a:gd name="T19" fmla="*/ 48 h 50"/>
                <a:gd name="T20" fmla="*/ 143 w 204"/>
                <a:gd name="T21" fmla="*/ 47 h 50"/>
                <a:gd name="T22" fmla="*/ 144 w 204"/>
                <a:gd name="T23" fmla="*/ 47 h 50"/>
                <a:gd name="T24" fmla="*/ 179 w 204"/>
                <a:gd name="T25" fmla="*/ 47 h 50"/>
                <a:gd name="T26" fmla="*/ 179 w 204"/>
                <a:gd name="T27" fmla="*/ 47 h 50"/>
                <a:gd name="T28" fmla="*/ 204 w 204"/>
                <a:gd name="T29" fmla="*/ 46 h 50"/>
                <a:gd name="T30" fmla="*/ 202 w 204"/>
                <a:gd name="T3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4" h="50">
                  <a:moveTo>
                    <a:pt x="202" y="0"/>
                  </a:moveTo>
                  <a:lnTo>
                    <a:pt x="0" y="4"/>
                  </a:lnTo>
                  <a:lnTo>
                    <a:pt x="20" y="50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51" y="50"/>
                  </a:lnTo>
                  <a:lnTo>
                    <a:pt x="53" y="50"/>
                  </a:lnTo>
                  <a:lnTo>
                    <a:pt x="63" y="48"/>
                  </a:lnTo>
                  <a:lnTo>
                    <a:pt x="105" y="48"/>
                  </a:lnTo>
                  <a:lnTo>
                    <a:pt x="109" y="48"/>
                  </a:lnTo>
                  <a:lnTo>
                    <a:pt x="143" y="47"/>
                  </a:lnTo>
                  <a:lnTo>
                    <a:pt x="144" y="47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204" y="46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1" name="Freeform 281"/>
            <p:cNvSpPr>
              <a:spLocks/>
            </p:cNvSpPr>
            <p:nvPr/>
          </p:nvSpPr>
          <p:spPr bwMode="auto">
            <a:xfrm>
              <a:off x="3052545" y="3516987"/>
              <a:ext cx="274785" cy="67349"/>
            </a:xfrm>
            <a:custGeom>
              <a:avLst/>
              <a:gdLst>
                <a:gd name="T0" fmla="*/ 202 w 204"/>
                <a:gd name="T1" fmla="*/ 0 h 50"/>
                <a:gd name="T2" fmla="*/ 0 w 204"/>
                <a:gd name="T3" fmla="*/ 4 h 50"/>
                <a:gd name="T4" fmla="*/ 20 w 204"/>
                <a:gd name="T5" fmla="*/ 50 h 50"/>
                <a:gd name="T6" fmla="*/ 38 w 204"/>
                <a:gd name="T7" fmla="*/ 50 h 50"/>
                <a:gd name="T8" fmla="*/ 38 w 204"/>
                <a:gd name="T9" fmla="*/ 50 h 50"/>
                <a:gd name="T10" fmla="*/ 51 w 204"/>
                <a:gd name="T11" fmla="*/ 50 h 50"/>
                <a:gd name="T12" fmla="*/ 53 w 204"/>
                <a:gd name="T13" fmla="*/ 50 h 50"/>
                <a:gd name="T14" fmla="*/ 63 w 204"/>
                <a:gd name="T15" fmla="*/ 48 h 50"/>
                <a:gd name="T16" fmla="*/ 105 w 204"/>
                <a:gd name="T17" fmla="*/ 48 h 50"/>
                <a:gd name="T18" fmla="*/ 109 w 204"/>
                <a:gd name="T19" fmla="*/ 48 h 50"/>
                <a:gd name="T20" fmla="*/ 143 w 204"/>
                <a:gd name="T21" fmla="*/ 47 h 50"/>
                <a:gd name="T22" fmla="*/ 144 w 204"/>
                <a:gd name="T23" fmla="*/ 47 h 50"/>
                <a:gd name="T24" fmla="*/ 179 w 204"/>
                <a:gd name="T25" fmla="*/ 47 h 50"/>
                <a:gd name="T26" fmla="*/ 179 w 204"/>
                <a:gd name="T27" fmla="*/ 47 h 50"/>
                <a:gd name="T28" fmla="*/ 204 w 204"/>
                <a:gd name="T29" fmla="*/ 46 h 50"/>
                <a:gd name="T30" fmla="*/ 202 w 204"/>
                <a:gd name="T3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4" h="50">
                  <a:moveTo>
                    <a:pt x="202" y="0"/>
                  </a:moveTo>
                  <a:lnTo>
                    <a:pt x="0" y="4"/>
                  </a:lnTo>
                  <a:lnTo>
                    <a:pt x="20" y="50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51" y="50"/>
                  </a:lnTo>
                  <a:lnTo>
                    <a:pt x="53" y="50"/>
                  </a:lnTo>
                  <a:lnTo>
                    <a:pt x="63" y="48"/>
                  </a:lnTo>
                  <a:lnTo>
                    <a:pt x="105" y="48"/>
                  </a:lnTo>
                  <a:lnTo>
                    <a:pt x="109" y="48"/>
                  </a:lnTo>
                  <a:lnTo>
                    <a:pt x="143" y="47"/>
                  </a:lnTo>
                  <a:lnTo>
                    <a:pt x="144" y="47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204" y="46"/>
                  </a:lnTo>
                  <a:lnTo>
                    <a:pt x="20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2" name="Freeform 282"/>
            <p:cNvSpPr>
              <a:spLocks/>
            </p:cNvSpPr>
            <p:nvPr/>
          </p:nvSpPr>
          <p:spPr bwMode="auto">
            <a:xfrm>
              <a:off x="3002707" y="3522375"/>
              <a:ext cx="76779" cy="63309"/>
            </a:xfrm>
            <a:custGeom>
              <a:avLst/>
              <a:gdLst>
                <a:gd name="T0" fmla="*/ 37 w 57"/>
                <a:gd name="T1" fmla="*/ 0 h 47"/>
                <a:gd name="T2" fmla="*/ 0 w 57"/>
                <a:gd name="T3" fmla="*/ 1 h 47"/>
                <a:gd name="T4" fmla="*/ 22 w 57"/>
                <a:gd name="T5" fmla="*/ 47 h 47"/>
                <a:gd name="T6" fmla="*/ 40 w 57"/>
                <a:gd name="T7" fmla="*/ 46 h 47"/>
                <a:gd name="T8" fmla="*/ 40 w 57"/>
                <a:gd name="T9" fmla="*/ 46 h 47"/>
                <a:gd name="T10" fmla="*/ 57 w 57"/>
                <a:gd name="T11" fmla="*/ 46 h 47"/>
                <a:gd name="T12" fmla="*/ 37 w 57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47">
                  <a:moveTo>
                    <a:pt x="37" y="0"/>
                  </a:moveTo>
                  <a:lnTo>
                    <a:pt x="0" y="1"/>
                  </a:lnTo>
                  <a:lnTo>
                    <a:pt x="22" y="47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57" y="4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F6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3" name="Freeform 283"/>
            <p:cNvSpPr>
              <a:spLocks/>
            </p:cNvSpPr>
            <p:nvPr/>
          </p:nvSpPr>
          <p:spPr bwMode="auto">
            <a:xfrm>
              <a:off x="3002707" y="3522375"/>
              <a:ext cx="76779" cy="63309"/>
            </a:xfrm>
            <a:custGeom>
              <a:avLst/>
              <a:gdLst>
                <a:gd name="T0" fmla="*/ 37 w 57"/>
                <a:gd name="T1" fmla="*/ 0 h 47"/>
                <a:gd name="T2" fmla="*/ 0 w 57"/>
                <a:gd name="T3" fmla="*/ 1 h 47"/>
                <a:gd name="T4" fmla="*/ 22 w 57"/>
                <a:gd name="T5" fmla="*/ 47 h 47"/>
                <a:gd name="T6" fmla="*/ 40 w 57"/>
                <a:gd name="T7" fmla="*/ 46 h 47"/>
                <a:gd name="T8" fmla="*/ 40 w 57"/>
                <a:gd name="T9" fmla="*/ 46 h 47"/>
                <a:gd name="T10" fmla="*/ 57 w 57"/>
                <a:gd name="T11" fmla="*/ 46 h 47"/>
                <a:gd name="T12" fmla="*/ 37 w 57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47">
                  <a:moveTo>
                    <a:pt x="37" y="0"/>
                  </a:moveTo>
                  <a:lnTo>
                    <a:pt x="0" y="1"/>
                  </a:lnTo>
                  <a:lnTo>
                    <a:pt x="22" y="47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57" y="46"/>
                  </a:lnTo>
                  <a:lnTo>
                    <a:pt x="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4" name="Freeform 284"/>
            <p:cNvSpPr>
              <a:spLocks/>
            </p:cNvSpPr>
            <p:nvPr/>
          </p:nvSpPr>
          <p:spPr bwMode="auto">
            <a:xfrm>
              <a:off x="2943440" y="3523722"/>
              <a:ext cx="88901" cy="63309"/>
            </a:xfrm>
            <a:custGeom>
              <a:avLst/>
              <a:gdLst>
                <a:gd name="T0" fmla="*/ 44 w 66"/>
                <a:gd name="T1" fmla="*/ 0 h 47"/>
                <a:gd name="T2" fmla="*/ 0 w 66"/>
                <a:gd name="T3" fmla="*/ 2 h 47"/>
                <a:gd name="T4" fmla="*/ 1 w 66"/>
                <a:gd name="T5" fmla="*/ 7 h 47"/>
                <a:gd name="T6" fmla="*/ 9 w 66"/>
                <a:gd name="T7" fmla="*/ 3 h 47"/>
                <a:gd name="T8" fmla="*/ 13 w 66"/>
                <a:gd name="T9" fmla="*/ 11 h 47"/>
                <a:gd name="T10" fmla="*/ 1 w 66"/>
                <a:gd name="T11" fmla="*/ 18 h 47"/>
                <a:gd name="T12" fmla="*/ 1 w 66"/>
                <a:gd name="T13" fmla="*/ 25 h 47"/>
                <a:gd name="T14" fmla="*/ 16 w 66"/>
                <a:gd name="T15" fmla="*/ 18 h 47"/>
                <a:gd name="T16" fmla="*/ 20 w 66"/>
                <a:gd name="T17" fmla="*/ 26 h 47"/>
                <a:gd name="T18" fmla="*/ 1 w 66"/>
                <a:gd name="T19" fmla="*/ 35 h 47"/>
                <a:gd name="T20" fmla="*/ 1 w 66"/>
                <a:gd name="T21" fmla="*/ 42 h 47"/>
                <a:gd name="T22" fmla="*/ 23 w 66"/>
                <a:gd name="T23" fmla="*/ 33 h 47"/>
                <a:gd name="T24" fmla="*/ 27 w 66"/>
                <a:gd name="T25" fmla="*/ 41 h 47"/>
                <a:gd name="T26" fmla="*/ 13 w 66"/>
                <a:gd name="T27" fmla="*/ 47 h 47"/>
                <a:gd name="T28" fmla="*/ 16 w 66"/>
                <a:gd name="T29" fmla="*/ 46 h 47"/>
                <a:gd name="T30" fmla="*/ 26 w 66"/>
                <a:gd name="T31" fmla="*/ 46 h 47"/>
                <a:gd name="T32" fmla="*/ 31 w 66"/>
                <a:gd name="T33" fmla="*/ 46 h 47"/>
                <a:gd name="T34" fmla="*/ 46 w 66"/>
                <a:gd name="T35" fmla="*/ 46 h 47"/>
                <a:gd name="T36" fmla="*/ 48 w 66"/>
                <a:gd name="T37" fmla="*/ 46 h 47"/>
                <a:gd name="T38" fmla="*/ 66 w 66"/>
                <a:gd name="T39" fmla="*/ 46 h 47"/>
                <a:gd name="T40" fmla="*/ 44 w 66"/>
                <a:gd name="T4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47">
                  <a:moveTo>
                    <a:pt x="44" y="0"/>
                  </a:moveTo>
                  <a:lnTo>
                    <a:pt x="0" y="2"/>
                  </a:lnTo>
                  <a:lnTo>
                    <a:pt x="1" y="7"/>
                  </a:lnTo>
                  <a:lnTo>
                    <a:pt x="9" y="3"/>
                  </a:lnTo>
                  <a:lnTo>
                    <a:pt x="13" y="11"/>
                  </a:lnTo>
                  <a:lnTo>
                    <a:pt x="1" y="18"/>
                  </a:lnTo>
                  <a:lnTo>
                    <a:pt x="1" y="25"/>
                  </a:lnTo>
                  <a:lnTo>
                    <a:pt x="16" y="18"/>
                  </a:lnTo>
                  <a:lnTo>
                    <a:pt x="20" y="26"/>
                  </a:lnTo>
                  <a:lnTo>
                    <a:pt x="1" y="35"/>
                  </a:lnTo>
                  <a:lnTo>
                    <a:pt x="1" y="42"/>
                  </a:lnTo>
                  <a:lnTo>
                    <a:pt x="23" y="33"/>
                  </a:lnTo>
                  <a:lnTo>
                    <a:pt x="27" y="41"/>
                  </a:lnTo>
                  <a:lnTo>
                    <a:pt x="13" y="47"/>
                  </a:lnTo>
                  <a:lnTo>
                    <a:pt x="16" y="46"/>
                  </a:lnTo>
                  <a:lnTo>
                    <a:pt x="26" y="46"/>
                  </a:lnTo>
                  <a:lnTo>
                    <a:pt x="31" y="46"/>
                  </a:lnTo>
                  <a:lnTo>
                    <a:pt x="46" y="46"/>
                  </a:lnTo>
                  <a:lnTo>
                    <a:pt x="48" y="46"/>
                  </a:lnTo>
                  <a:lnTo>
                    <a:pt x="66" y="46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D4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5" name="Freeform 285"/>
            <p:cNvSpPr>
              <a:spLocks/>
            </p:cNvSpPr>
            <p:nvPr/>
          </p:nvSpPr>
          <p:spPr bwMode="auto">
            <a:xfrm>
              <a:off x="2943440" y="3523722"/>
              <a:ext cx="88901" cy="63309"/>
            </a:xfrm>
            <a:custGeom>
              <a:avLst/>
              <a:gdLst>
                <a:gd name="T0" fmla="*/ 44 w 66"/>
                <a:gd name="T1" fmla="*/ 0 h 47"/>
                <a:gd name="T2" fmla="*/ 0 w 66"/>
                <a:gd name="T3" fmla="*/ 2 h 47"/>
                <a:gd name="T4" fmla="*/ 1 w 66"/>
                <a:gd name="T5" fmla="*/ 7 h 47"/>
                <a:gd name="T6" fmla="*/ 9 w 66"/>
                <a:gd name="T7" fmla="*/ 3 h 47"/>
                <a:gd name="T8" fmla="*/ 13 w 66"/>
                <a:gd name="T9" fmla="*/ 11 h 47"/>
                <a:gd name="T10" fmla="*/ 1 w 66"/>
                <a:gd name="T11" fmla="*/ 18 h 47"/>
                <a:gd name="T12" fmla="*/ 1 w 66"/>
                <a:gd name="T13" fmla="*/ 25 h 47"/>
                <a:gd name="T14" fmla="*/ 16 w 66"/>
                <a:gd name="T15" fmla="*/ 18 h 47"/>
                <a:gd name="T16" fmla="*/ 20 w 66"/>
                <a:gd name="T17" fmla="*/ 26 h 47"/>
                <a:gd name="T18" fmla="*/ 1 w 66"/>
                <a:gd name="T19" fmla="*/ 35 h 47"/>
                <a:gd name="T20" fmla="*/ 1 w 66"/>
                <a:gd name="T21" fmla="*/ 42 h 47"/>
                <a:gd name="T22" fmla="*/ 23 w 66"/>
                <a:gd name="T23" fmla="*/ 33 h 47"/>
                <a:gd name="T24" fmla="*/ 27 w 66"/>
                <a:gd name="T25" fmla="*/ 41 h 47"/>
                <a:gd name="T26" fmla="*/ 13 w 66"/>
                <a:gd name="T27" fmla="*/ 47 h 47"/>
                <a:gd name="T28" fmla="*/ 16 w 66"/>
                <a:gd name="T29" fmla="*/ 46 h 47"/>
                <a:gd name="T30" fmla="*/ 26 w 66"/>
                <a:gd name="T31" fmla="*/ 46 h 47"/>
                <a:gd name="T32" fmla="*/ 31 w 66"/>
                <a:gd name="T33" fmla="*/ 46 h 47"/>
                <a:gd name="T34" fmla="*/ 46 w 66"/>
                <a:gd name="T35" fmla="*/ 46 h 47"/>
                <a:gd name="T36" fmla="*/ 48 w 66"/>
                <a:gd name="T37" fmla="*/ 46 h 47"/>
                <a:gd name="T38" fmla="*/ 66 w 66"/>
                <a:gd name="T39" fmla="*/ 46 h 47"/>
                <a:gd name="T40" fmla="*/ 44 w 66"/>
                <a:gd name="T4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47">
                  <a:moveTo>
                    <a:pt x="44" y="0"/>
                  </a:moveTo>
                  <a:lnTo>
                    <a:pt x="0" y="2"/>
                  </a:lnTo>
                  <a:lnTo>
                    <a:pt x="1" y="7"/>
                  </a:lnTo>
                  <a:lnTo>
                    <a:pt x="9" y="3"/>
                  </a:lnTo>
                  <a:lnTo>
                    <a:pt x="13" y="11"/>
                  </a:lnTo>
                  <a:lnTo>
                    <a:pt x="1" y="18"/>
                  </a:lnTo>
                  <a:lnTo>
                    <a:pt x="1" y="25"/>
                  </a:lnTo>
                  <a:lnTo>
                    <a:pt x="16" y="18"/>
                  </a:lnTo>
                  <a:lnTo>
                    <a:pt x="20" y="26"/>
                  </a:lnTo>
                  <a:lnTo>
                    <a:pt x="1" y="35"/>
                  </a:lnTo>
                  <a:lnTo>
                    <a:pt x="1" y="42"/>
                  </a:lnTo>
                  <a:lnTo>
                    <a:pt x="23" y="33"/>
                  </a:lnTo>
                  <a:lnTo>
                    <a:pt x="27" y="41"/>
                  </a:lnTo>
                  <a:lnTo>
                    <a:pt x="13" y="47"/>
                  </a:lnTo>
                  <a:lnTo>
                    <a:pt x="16" y="46"/>
                  </a:lnTo>
                  <a:lnTo>
                    <a:pt x="26" y="46"/>
                  </a:lnTo>
                  <a:lnTo>
                    <a:pt x="31" y="46"/>
                  </a:lnTo>
                  <a:lnTo>
                    <a:pt x="46" y="46"/>
                  </a:lnTo>
                  <a:lnTo>
                    <a:pt x="48" y="46"/>
                  </a:lnTo>
                  <a:lnTo>
                    <a:pt x="66" y="46"/>
                  </a:lnTo>
                  <a:lnTo>
                    <a:pt x="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6" name="Freeform 286"/>
            <p:cNvSpPr>
              <a:spLocks/>
            </p:cNvSpPr>
            <p:nvPr/>
          </p:nvSpPr>
          <p:spPr bwMode="auto">
            <a:xfrm>
              <a:off x="2944786" y="3527763"/>
              <a:ext cx="16164" cy="20205"/>
            </a:xfrm>
            <a:custGeom>
              <a:avLst/>
              <a:gdLst>
                <a:gd name="T0" fmla="*/ 8 w 12"/>
                <a:gd name="T1" fmla="*/ 0 h 15"/>
                <a:gd name="T2" fmla="*/ 0 w 12"/>
                <a:gd name="T3" fmla="*/ 4 h 15"/>
                <a:gd name="T4" fmla="*/ 0 w 12"/>
                <a:gd name="T5" fmla="*/ 15 h 15"/>
                <a:gd name="T6" fmla="*/ 12 w 12"/>
                <a:gd name="T7" fmla="*/ 8 h 15"/>
                <a:gd name="T8" fmla="*/ 8 w 12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lnTo>
                    <a:pt x="0" y="4"/>
                  </a:lnTo>
                  <a:lnTo>
                    <a:pt x="0" y="15"/>
                  </a:lnTo>
                  <a:lnTo>
                    <a:pt x="12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AA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7" name="Freeform 287"/>
            <p:cNvSpPr>
              <a:spLocks/>
            </p:cNvSpPr>
            <p:nvPr/>
          </p:nvSpPr>
          <p:spPr bwMode="auto">
            <a:xfrm>
              <a:off x="2944786" y="3527763"/>
              <a:ext cx="16164" cy="20205"/>
            </a:xfrm>
            <a:custGeom>
              <a:avLst/>
              <a:gdLst>
                <a:gd name="T0" fmla="*/ 8 w 12"/>
                <a:gd name="T1" fmla="*/ 0 h 15"/>
                <a:gd name="T2" fmla="*/ 0 w 12"/>
                <a:gd name="T3" fmla="*/ 4 h 15"/>
                <a:gd name="T4" fmla="*/ 0 w 12"/>
                <a:gd name="T5" fmla="*/ 15 h 15"/>
                <a:gd name="T6" fmla="*/ 12 w 12"/>
                <a:gd name="T7" fmla="*/ 8 h 15"/>
                <a:gd name="T8" fmla="*/ 8 w 12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lnTo>
                    <a:pt x="0" y="4"/>
                  </a:lnTo>
                  <a:lnTo>
                    <a:pt x="0" y="15"/>
                  </a:lnTo>
                  <a:lnTo>
                    <a:pt x="12" y="8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8" name="Freeform 288"/>
            <p:cNvSpPr>
              <a:spLocks/>
            </p:cNvSpPr>
            <p:nvPr/>
          </p:nvSpPr>
          <p:spPr bwMode="auto">
            <a:xfrm>
              <a:off x="2944786" y="3547968"/>
              <a:ext cx="25593" cy="22899"/>
            </a:xfrm>
            <a:custGeom>
              <a:avLst/>
              <a:gdLst>
                <a:gd name="T0" fmla="*/ 15 w 19"/>
                <a:gd name="T1" fmla="*/ 0 h 17"/>
                <a:gd name="T2" fmla="*/ 0 w 19"/>
                <a:gd name="T3" fmla="*/ 7 h 17"/>
                <a:gd name="T4" fmla="*/ 0 w 19"/>
                <a:gd name="T5" fmla="*/ 17 h 17"/>
                <a:gd name="T6" fmla="*/ 19 w 19"/>
                <a:gd name="T7" fmla="*/ 8 h 17"/>
                <a:gd name="T8" fmla="*/ 15 w 1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7">
                  <a:moveTo>
                    <a:pt x="15" y="0"/>
                  </a:moveTo>
                  <a:lnTo>
                    <a:pt x="0" y="7"/>
                  </a:lnTo>
                  <a:lnTo>
                    <a:pt x="0" y="17"/>
                  </a:lnTo>
                  <a:lnTo>
                    <a:pt x="19" y="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AAA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9" name="Freeform 289"/>
            <p:cNvSpPr>
              <a:spLocks/>
            </p:cNvSpPr>
            <p:nvPr/>
          </p:nvSpPr>
          <p:spPr bwMode="auto">
            <a:xfrm>
              <a:off x="2944786" y="3547968"/>
              <a:ext cx="25593" cy="22899"/>
            </a:xfrm>
            <a:custGeom>
              <a:avLst/>
              <a:gdLst>
                <a:gd name="T0" fmla="*/ 15 w 19"/>
                <a:gd name="T1" fmla="*/ 0 h 17"/>
                <a:gd name="T2" fmla="*/ 0 w 19"/>
                <a:gd name="T3" fmla="*/ 7 h 17"/>
                <a:gd name="T4" fmla="*/ 0 w 19"/>
                <a:gd name="T5" fmla="*/ 17 h 17"/>
                <a:gd name="T6" fmla="*/ 19 w 19"/>
                <a:gd name="T7" fmla="*/ 8 h 17"/>
                <a:gd name="T8" fmla="*/ 15 w 1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7">
                  <a:moveTo>
                    <a:pt x="15" y="0"/>
                  </a:moveTo>
                  <a:lnTo>
                    <a:pt x="0" y="7"/>
                  </a:lnTo>
                  <a:lnTo>
                    <a:pt x="0" y="17"/>
                  </a:lnTo>
                  <a:lnTo>
                    <a:pt x="19" y="8"/>
                  </a:lnTo>
                  <a:lnTo>
                    <a:pt x="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0" name="Freeform 290"/>
            <p:cNvSpPr>
              <a:spLocks/>
            </p:cNvSpPr>
            <p:nvPr/>
          </p:nvSpPr>
          <p:spPr bwMode="auto">
            <a:xfrm>
              <a:off x="2944786" y="3568173"/>
              <a:ext cx="35022" cy="18858"/>
            </a:xfrm>
            <a:custGeom>
              <a:avLst/>
              <a:gdLst>
                <a:gd name="T0" fmla="*/ 22 w 26"/>
                <a:gd name="T1" fmla="*/ 0 h 14"/>
                <a:gd name="T2" fmla="*/ 0 w 26"/>
                <a:gd name="T3" fmla="*/ 9 h 14"/>
                <a:gd name="T4" fmla="*/ 0 w 26"/>
                <a:gd name="T5" fmla="*/ 14 h 14"/>
                <a:gd name="T6" fmla="*/ 12 w 26"/>
                <a:gd name="T7" fmla="*/ 14 h 14"/>
                <a:gd name="T8" fmla="*/ 26 w 26"/>
                <a:gd name="T9" fmla="*/ 8 h 14"/>
                <a:gd name="T10" fmla="*/ 22 w 26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4">
                  <a:moveTo>
                    <a:pt x="22" y="0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12" y="14"/>
                  </a:lnTo>
                  <a:lnTo>
                    <a:pt x="26" y="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AAA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1" name="Freeform 291"/>
            <p:cNvSpPr>
              <a:spLocks/>
            </p:cNvSpPr>
            <p:nvPr/>
          </p:nvSpPr>
          <p:spPr bwMode="auto">
            <a:xfrm>
              <a:off x="2944786" y="3568173"/>
              <a:ext cx="35022" cy="18858"/>
            </a:xfrm>
            <a:custGeom>
              <a:avLst/>
              <a:gdLst>
                <a:gd name="T0" fmla="*/ 22 w 26"/>
                <a:gd name="T1" fmla="*/ 0 h 14"/>
                <a:gd name="T2" fmla="*/ 0 w 26"/>
                <a:gd name="T3" fmla="*/ 9 h 14"/>
                <a:gd name="T4" fmla="*/ 0 w 26"/>
                <a:gd name="T5" fmla="*/ 14 h 14"/>
                <a:gd name="T6" fmla="*/ 12 w 26"/>
                <a:gd name="T7" fmla="*/ 14 h 14"/>
                <a:gd name="T8" fmla="*/ 26 w 26"/>
                <a:gd name="T9" fmla="*/ 8 h 14"/>
                <a:gd name="T10" fmla="*/ 22 w 26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4">
                  <a:moveTo>
                    <a:pt x="22" y="0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12" y="14"/>
                  </a:lnTo>
                  <a:lnTo>
                    <a:pt x="26" y="8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2" name="Freeform 292"/>
            <p:cNvSpPr>
              <a:spLocks/>
            </p:cNvSpPr>
            <p:nvPr/>
          </p:nvSpPr>
          <p:spPr bwMode="auto">
            <a:xfrm>
              <a:off x="3021565" y="3453679"/>
              <a:ext cx="312500" cy="41757"/>
            </a:xfrm>
            <a:custGeom>
              <a:avLst/>
              <a:gdLst>
                <a:gd name="T0" fmla="*/ 201 w 232"/>
                <a:gd name="T1" fmla="*/ 0 h 31"/>
                <a:gd name="T2" fmla="*/ 0 w 232"/>
                <a:gd name="T3" fmla="*/ 2 h 31"/>
                <a:gd name="T4" fmla="*/ 12 w 232"/>
                <a:gd name="T5" fmla="*/ 31 h 31"/>
                <a:gd name="T6" fmla="*/ 201 w 232"/>
                <a:gd name="T7" fmla="*/ 28 h 31"/>
                <a:gd name="T8" fmla="*/ 232 w 232"/>
                <a:gd name="T9" fmla="*/ 13 h 31"/>
                <a:gd name="T10" fmla="*/ 221 w 232"/>
                <a:gd name="T11" fmla="*/ 9 h 31"/>
                <a:gd name="T12" fmla="*/ 201 w 232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" h="31">
                  <a:moveTo>
                    <a:pt x="201" y="0"/>
                  </a:moveTo>
                  <a:lnTo>
                    <a:pt x="0" y="2"/>
                  </a:lnTo>
                  <a:lnTo>
                    <a:pt x="12" y="31"/>
                  </a:lnTo>
                  <a:lnTo>
                    <a:pt x="201" y="28"/>
                  </a:lnTo>
                  <a:lnTo>
                    <a:pt x="232" y="13"/>
                  </a:lnTo>
                  <a:lnTo>
                    <a:pt x="221" y="9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3" name="Freeform 293"/>
            <p:cNvSpPr>
              <a:spLocks/>
            </p:cNvSpPr>
            <p:nvPr/>
          </p:nvSpPr>
          <p:spPr bwMode="auto">
            <a:xfrm>
              <a:off x="3021565" y="3453679"/>
              <a:ext cx="312500" cy="41757"/>
            </a:xfrm>
            <a:custGeom>
              <a:avLst/>
              <a:gdLst>
                <a:gd name="T0" fmla="*/ 201 w 232"/>
                <a:gd name="T1" fmla="*/ 0 h 31"/>
                <a:gd name="T2" fmla="*/ 0 w 232"/>
                <a:gd name="T3" fmla="*/ 2 h 31"/>
                <a:gd name="T4" fmla="*/ 12 w 232"/>
                <a:gd name="T5" fmla="*/ 31 h 31"/>
                <a:gd name="T6" fmla="*/ 201 w 232"/>
                <a:gd name="T7" fmla="*/ 28 h 31"/>
                <a:gd name="T8" fmla="*/ 232 w 232"/>
                <a:gd name="T9" fmla="*/ 13 h 31"/>
                <a:gd name="T10" fmla="*/ 221 w 232"/>
                <a:gd name="T11" fmla="*/ 9 h 31"/>
                <a:gd name="T12" fmla="*/ 201 w 232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" h="31">
                  <a:moveTo>
                    <a:pt x="201" y="0"/>
                  </a:moveTo>
                  <a:lnTo>
                    <a:pt x="0" y="2"/>
                  </a:lnTo>
                  <a:lnTo>
                    <a:pt x="12" y="31"/>
                  </a:lnTo>
                  <a:lnTo>
                    <a:pt x="201" y="28"/>
                  </a:lnTo>
                  <a:lnTo>
                    <a:pt x="232" y="13"/>
                  </a:lnTo>
                  <a:lnTo>
                    <a:pt x="221" y="9"/>
                  </a:lnTo>
                  <a:lnTo>
                    <a:pt x="20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4" name="Freeform 294"/>
            <p:cNvSpPr>
              <a:spLocks/>
            </p:cNvSpPr>
            <p:nvPr/>
          </p:nvSpPr>
          <p:spPr bwMode="auto">
            <a:xfrm>
              <a:off x="2971726" y="3456373"/>
              <a:ext cx="66003" cy="39063"/>
            </a:xfrm>
            <a:custGeom>
              <a:avLst/>
              <a:gdLst>
                <a:gd name="T0" fmla="*/ 37 w 49"/>
                <a:gd name="T1" fmla="*/ 0 h 29"/>
                <a:gd name="T2" fmla="*/ 0 w 49"/>
                <a:gd name="T3" fmla="*/ 2 h 29"/>
                <a:gd name="T4" fmla="*/ 14 w 49"/>
                <a:gd name="T5" fmla="*/ 29 h 29"/>
                <a:gd name="T6" fmla="*/ 49 w 49"/>
                <a:gd name="T7" fmla="*/ 29 h 29"/>
                <a:gd name="T8" fmla="*/ 37 w 4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9">
                  <a:moveTo>
                    <a:pt x="37" y="0"/>
                  </a:moveTo>
                  <a:lnTo>
                    <a:pt x="0" y="2"/>
                  </a:lnTo>
                  <a:lnTo>
                    <a:pt x="14" y="29"/>
                  </a:lnTo>
                  <a:lnTo>
                    <a:pt x="49" y="2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F6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5" name="Freeform 295"/>
            <p:cNvSpPr>
              <a:spLocks/>
            </p:cNvSpPr>
            <p:nvPr/>
          </p:nvSpPr>
          <p:spPr bwMode="auto">
            <a:xfrm>
              <a:off x="2971726" y="3456373"/>
              <a:ext cx="66003" cy="39063"/>
            </a:xfrm>
            <a:custGeom>
              <a:avLst/>
              <a:gdLst>
                <a:gd name="T0" fmla="*/ 37 w 49"/>
                <a:gd name="T1" fmla="*/ 0 h 29"/>
                <a:gd name="T2" fmla="*/ 0 w 49"/>
                <a:gd name="T3" fmla="*/ 2 h 29"/>
                <a:gd name="T4" fmla="*/ 14 w 49"/>
                <a:gd name="T5" fmla="*/ 29 h 29"/>
                <a:gd name="T6" fmla="*/ 49 w 49"/>
                <a:gd name="T7" fmla="*/ 29 h 29"/>
                <a:gd name="T8" fmla="*/ 37 w 4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9">
                  <a:moveTo>
                    <a:pt x="37" y="0"/>
                  </a:moveTo>
                  <a:lnTo>
                    <a:pt x="0" y="2"/>
                  </a:lnTo>
                  <a:lnTo>
                    <a:pt x="14" y="29"/>
                  </a:lnTo>
                  <a:lnTo>
                    <a:pt x="49" y="29"/>
                  </a:lnTo>
                  <a:lnTo>
                    <a:pt x="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6" name="Freeform 296"/>
            <p:cNvSpPr>
              <a:spLocks/>
            </p:cNvSpPr>
            <p:nvPr/>
          </p:nvSpPr>
          <p:spPr bwMode="auto">
            <a:xfrm>
              <a:off x="2934010" y="3459067"/>
              <a:ext cx="56573" cy="37716"/>
            </a:xfrm>
            <a:custGeom>
              <a:avLst/>
              <a:gdLst>
                <a:gd name="T0" fmla="*/ 28 w 42"/>
                <a:gd name="T1" fmla="*/ 0 h 28"/>
                <a:gd name="T2" fmla="*/ 19 w 42"/>
                <a:gd name="T3" fmla="*/ 0 h 28"/>
                <a:gd name="T4" fmla="*/ 7 w 42"/>
                <a:gd name="T5" fmla="*/ 0 h 28"/>
                <a:gd name="T6" fmla="*/ 7 w 42"/>
                <a:gd name="T7" fmla="*/ 0 h 28"/>
                <a:gd name="T8" fmla="*/ 4 w 42"/>
                <a:gd name="T9" fmla="*/ 0 h 28"/>
                <a:gd name="T10" fmla="*/ 1 w 42"/>
                <a:gd name="T11" fmla="*/ 2 h 28"/>
                <a:gd name="T12" fmla="*/ 0 w 42"/>
                <a:gd name="T13" fmla="*/ 4 h 28"/>
                <a:gd name="T14" fmla="*/ 0 w 42"/>
                <a:gd name="T15" fmla="*/ 8 h 28"/>
                <a:gd name="T16" fmla="*/ 0 w 42"/>
                <a:gd name="T17" fmla="*/ 20 h 28"/>
                <a:gd name="T18" fmla="*/ 0 w 42"/>
                <a:gd name="T19" fmla="*/ 20 h 28"/>
                <a:gd name="T20" fmla="*/ 0 w 42"/>
                <a:gd name="T21" fmla="*/ 23 h 28"/>
                <a:gd name="T22" fmla="*/ 3 w 42"/>
                <a:gd name="T23" fmla="*/ 23 h 28"/>
                <a:gd name="T24" fmla="*/ 4 w 42"/>
                <a:gd name="T25" fmla="*/ 27 h 28"/>
                <a:gd name="T26" fmla="*/ 4 w 42"/>
                <a:gd name="T27" fmla="*/ 27 h 28"/>
                <a:gd name="T28" fmla="*/ 7 w 42"/>
                <a:gd name="T29" fmla="*/ 28 h 28"/>
                <a:gd name="T30" fmla="*/ 7 w 42"/>
                <a:gd name="T31" fmla="*/ 28 h 28"/>
                <a:gd name="T32" fmla="*/ 8 w 42"/>
                <a:gd name="T33" fmla="*/ 28 h 28"/>
                <a:gd name="T34" fmla="*/ 42 w 42"/>
                <a:gd name="T35" fmla="*/ 27 h 28"/>
                <a:gd name="T36" fmla="*/ 28 w 42"/>
                <a:gd name="T3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" h="28">
                  <a:moveTo>
                    <a:pt x="28" y="0"/>
                  </a:moveTo>
                  <a:lnTo>
                    <a:pt x="19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3" y="23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42" y="27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4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7" name="Freeform 297"/>
            <p:cNvSpPr>
              <a:spLocks/>
            </p:cNvSpPr>
            <p:nvPr/>
          </p:nvSpPr>
          <p:spPr bwMode="auto">
            <a:xfrm>
              <a:off x="2934010" y="3459067"/>
              <a:ext cx="56573" cy="37716"/>
            </a:xfrm>
            <a:custGeom>
              <a:avLst/>
              <a:gdLst>
                <a:gd name="T0" fmla="*/ 28 w 42"/>
                <a:gd name="T1" fmla="*/ 0 h 28"/>
                <a:gd name="T2" fmla="*/ 19 w 42"/>
                <a:gd name="T3" fmla="*/ 0 h 28"/>
                <a:gd name="T4" fmla="*/ 7 w 42"/>
                <a:gd name="T5" fmla="*/ 0 h 28"/>
                <a:gd name="T6" fmla="*/ 7 w 42"/>
                <a:gd name="T7" fmla="*/ 0 h 28"/>
                <a:gd name="T8" fmla="*/ 4 w 42"/>
                <a:gd name="T9" fmla="*/ 0 h 28"/>
                <a:gd name="T10" fmla="*/ 1 w 42"/>
                <a:gd name="T11" fmla="*/ 2 h 28"/>
                <a:gd name="T12" fmla="*/ 0 w 42"/>
                <a:gd name="T13" fmla="*/ 4 h 28"/>
                <a:gd name="T14" fmla="*/ 0 w 42"/>
                <a:gd name="T15" fmla="*/ 8 h 28"/>
                <a:gd name="T16" fmla="*/ 0 w 42"/>
                <a:gd name="T17" fmla="*/ 20 h 28"/>
                <a:gd name="T18" fmla="*/ 0 w 42"/>
                <a:gd name="T19" fmla="*/ 20 h 28"/>
                <a:gd name="T20" fmla="*/ 0 w 42"/>
                <a:gd name="T21" fmla="*/ 23 h 28"/>
                <a:gd name="T22" fmla="*/ 3 w 42"/>
                <a:gd name="T23" fmla="*/ 23 h 28"/>
                <a:gd name="T24" fmla="*/ 4 w 42"/>
                <a:gd name="T25" fmla="*/ 27 h 28"/>
                <a:gd name="T26" fmla="*/ 4 w 42"/>
                <a:gd name="T27" fmla="*/ 27 h 28"/>
                <a:gd name="T28" fmla="*/ 7 w 42"/>
                <a:gd name="T29" fmla="*/ 28 h 28"/>
                <a:gd name="T30" fmla="*/ 7 w 42"/>
                <a:gd name="T31" fmla="*/ 28 h 28"/>
                <a:gd name="T32" fmla="*/ 8 w 42"/>
                <a:gd name="T33" fmla="*/ 28 h 28"/>
                <a:gd name="T34" fmla="*/ 42 w 42"/>
                <a:gd name="T35" fmla="*/ 27 h 28"/>
                <a:gd name="T36" fmla="*/ 28 w 42"/>
                <a:gd name="T3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" h="28">
                  <a:moveTo>
                    <a:pt x="28" y="0"/>
                  </a:moveTo>
                  <a:lnTo>
                    <a:pt x="19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3" y="23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42" y="27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8" name="Freeform 298"/>
            <p:cNvSpPr>
              <a:spLocks/>
            </p:cNvSpPr>
            <p:nvPr/>
          </p:nvSpPr>
          <p:spPr bwMode="auto">
            <a:xfrm>
              <a:off x="2934010" y="3490048"/>
              <a:ext cx="5388" cy="5388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0 h 4"/>
                <a:gd name="T4" fmla="*/ 0 w 4"/>
                <a:gd name="T5" fmla="*/ 0 h 4"/>
                <a:gd name="T6" fmla="*/ 3 w 4"/>
                <a:gd name="T7" fmla="*/ 2 h 4"/>
                <a:gd name="T8" fmla="*/ 4 w 4"/>
                <a:gd name="T9" fmla="*/ 4 h 4"/>
                <a:gd name="T10" fmla="*/ 3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AA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9" name="Freeform 299"/>
            <p:cNvSpPr>
              <a:spLocks/>
            </p:cNvSpPr>
            <p:nvPr/>
          </p:nvSpPr>
          <p:spPr bwMode="auto">
            <a:xfrm>
              <a:off x="2934010" y="3490048"/>
              <a:ext cx="5388" cy="5388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0 h 4"/>
                <a:gd name="T4" fmla="*/ 0 w 4"/>
                <a:gd name="T5" fmla="*/ 0 h 4"/>
                <a:gd name="T6" fmla="*/ 3 w 4"/>
                <a:gd name="T7" fmla="*/ 2 h 4"/>
                <a:gd name="T8" fmla="*/ 4 w 4"/>
                <a:gd name="T9" fmla="*/ 4 h 4"/>
                <a:gd name="T10" fmla="*/ 3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4" y="4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0" name="Freeform 300"/>
            <p:cNvSpPr>
              <a:spLocks/>
            </p:cNvSpPr>
            <p:nvPr/>
          </p:nvSpPr>
          <p:spPr bwMode="auto">
            <a:xfrm>
              <a:off x="2896295" y="3363431"/>
              <a:ext cx="17511" cy="5388"/>
            </a:xfrm>
            <a:custGeom>
              <a:avLst/>
              <a:gdLst>
                <a:gd name="T0" fmla="*/ 2 w 13"/>
                <a:gd name="T1" fmla="*/ 4 h 4"/>
                <a:gd name="T2" fmla="*/ 2 w 13"/>
                <a:gd name="T3" fmla="*/ 4 h 4"/>
                <a:gd name="T4" fmla="*/ 1 w 13"/>
                <a:gd name="T5" fmla="*/ 4 h 4"/>
                <a:gd name="T6" fmla="*/ 0 w 13"/>
                <a:gd name="T7" fmla="*/ 2 h 4"/>
                <a:gd name="T8" fmla="*/ 0 w 13"/>
                <a:gd name="T9" fmla="*/ 2 h 4"/>
                <a:gd name="T10" fmla="*/ 1 w 13"/>
                <a:gd name="T11" fmla="*/ 0 h 4"/>
                <a:gd name="T12" fmla="*/ 2 w 13"/>
                <a:gd name="T13" fmla="*/ 0 h 4"/>
                <a:gd name="T14" fmla="*/ 12 w 13"/>
                <a:gd name="T15" fmla="*/ 0 h 4"/>
                <a:gd name="T16" fmla="*/ 12 w 13"/>
                <a:gd name="T17" fmla="*/ 0 h 4"/>
                <a:gd name="T18" fmla="*/ 13 w 13"/>
                <a:gd name="T19" fmla="*/ 0 h 4"/>
                <a:gd name="T20" fmla="*/ 13 w 13"/>
                <a:gd name="T21" fmla="*/ 2 h 4"/>
                <a:gd name="T22" fmla="*/ 13 w 13"/>
                <a:gd name="T23" fmla="*/ 2 h 4"/>
                <a:gd name="T24" fmla="*/ 13 w 13"/>
                <a:gd name="T25" fmla="*/ 3 h 4"/>
                <a:gd name="T26" fmla="*/ 12 w 13"/>
                <a:gd name="T27" fmla="*/ 4 h 4"/>
                <a:gd name="T28" fmla="*/ 2 w 13"/>
                <a:gd name="T2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4">
                  <a:moveTo>
                    <a:pt x="2" y="4"/>
                  </a:moveTo>
                  <a:lnTo>
                    <a:pt x="2" y="4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0"/>
                  </a:lnTo>
                  <a:lnTo>
                    <a:pt x="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648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1" name="Freeform 301"/>
            <p:cNvSpPr>
              <a:spLocks/>
            </p:cNvSpPr>
            <p:nvPr/>
          </p:nvSpPr>
          <p:spPr bwMode="auto">
            <a:xfrm>
              <a:off x="2907071" y="3345920"/>
              <a:ext cx="391973" cy="35022"/>
            </a:xfrm>
            <a:custGeom>
              <a:avLst/>
              <a:gdLst>
                <a:gd name="T0" fmla="*/ 15 w 291"/>
                <a:gd name="T1" fmla="*/ 26 h 26"/>
                <a:gd name="T2" fmla="*/ 15 w 291"/>
                <a:gd name="T3" fmla="*/ 26 h 26"/>
                <a:gd name="T4" fmla="*/ 9 w 291"/>
                <a:gd name="T5" fmla="*/ 24 h 26"/>
                <a:gd name="T6" fmla="*/ 4 w 291"/>
                <a:gd name="T7" fmla="*/ 23 h 26"/>
                <a:gd name="T8" fmla="*/ 1 w 291"/>
                <a:gd name="T9" fmla="*/ 19 h 26"/>
                <a:gd name="T10" fmla="*/ 0 w 291"/>
                <a:gd name="T11" fmla="*/ 15 h 26"/>
                <a:gd name="T12" fmla="*/ 0 w 291"/>
                <a:gd name="T13" fmla="*/ 15 h 26"/>
                <a:gd name="T14" fmla="*/ 1 w 291"/>
                <a:gd name="T15" fmla="*/ 11 h 26"/>
                <a:gd name="T16" fmla="*/ 4 w 291"/>
                <a:gd name="T17" fmla="*/ 8 h 26"/>
                <a:gd name="T18" fmla="*/ 8 w 291"/>
                <a:gd name="T19" fmla="*/ 5 h 26"/>
                <a:gd name="T20" fmla="*/ 15 w 291"/>
                <a:gd name="T21" fmla="*/ 4 h 26"/>
                <a:gd name="T22" fmla="*/ 277 w 291"/>
                <a:gd name="T23" fmla="*/ 0 h 26"/>
                <a:gd name="T24" fmla="*/ 277 w 291"/>
                <a:gd name="T25" fmla="*/ 0 h 26"/>
                <a:gd name="T26" fmla="*/ 282 w 291"/>
                <a:gd name="T27" fmla="*/ 1 h 26"/>
                <a:gd name="T28" fmla="*/ 287 w 291"/>
                <a:gd name="T29" fmla="*/ 3 h 26"/>
                <a:gd name="T30" fmla="*/ 290 w 291"/>
                <a:gd name="T31" fmla="*/ 7 h 26"/>
                <a:gd name="T32" fmla="*/ 291 w 291"/>
                <a:gd name="T33" fmla="*/ 11 h 26"/>
                <a:gd name="T34" fmla="*/ 291 w 291"/>
                <a:gd name="T35" fmla="*/ 11 h 26"/>
                <a:gd name="T36" fmla="*/ 290 w 291"/>
                <a:gd name="T37" fmla="*/ 15 h 26"/>
                <a:gd name="T38" fmla="*/ 287 w 291"/>
                <a:gd name="T39" fmla="*/ 17 h 26"/>
                <a:gd name="T40" fmla="*/ 283 w 291"/>
                <a:gd name="T41" fmla="*/ 20 h 26"/>
                <a:gd name="T42" fmla="*/ 277 w 291"/>
                <a:gd name="T43" fmla="*/ 22 h 26"/>
                <a:gd name="T44" fmla="*/ 15 w 291"/>
                <a:gd name="T4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1" h="26">
                  <a:moveTo>
                    <a:pt x="15" y="26"/>
                  </a:moveTo>
                  <a:lnTo>
                    <a:pt x="15" y="26"/>
                  </a:lnTo>
                  <a:lnTo>
                    <a:pt x="9" y="24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4" y="8"/>
                  </a:lnTo>
                  <a:lnTo>
                    <a:pt x="8" y="5"/>
                  </a:lnTo>
                  <a:lnTo>
                    <a:pt x="15" y="4"/>
                  </a:lnTo>
                  <a:lnTo>
                    <a:pt x="277" y="0"/>
                  </a:lnTo>
                  <a:lnTo>
                    <a:pt x="277" y="0"/>
                  </a:lnTo>
                  <a:lnTo>
                    <a:pt x="282" y="1"/>
                  </a:lnTo>
                  <a:lnTo>
                    <a:pt x="287" y="3"/>
                  </a:lnTo>
                  <a:lnTo>
                    <a:pt x="290" y="7"/>
                  </a:lnTo>
                  <a:lnTo>
                    <a:pt x="291" y="11"/>
                  </a:lnTo>
                  <a:lnTo>
                    <a:pt x="291" y="11"/>
                  </a:lnTo>
                  <a:lnTo>
                    <a:pt x="290" y="15"/>
                  </a:lnTo>
                  <a:lnTo>
                    <a:pt x="287" y="17"/>
                  </a:lnTo>
                  <a:lnTo>
                    <a:pt x="283" y="20"/>
                  </a:lnTo>
                  <a:lnTo>
                    <a:pt x="277" y="22"/>
                  </a:lnTo>
                  <a:lnTo>
                    <a:pt x="15" y="26"/>
                  </a:lnTo>
                  <a:close/>
                </a:path>
              </a:pathLst>
            </a:custGeom>
            <a:solidFill>
              <a:srgbClr val="243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2" name="Freeform 302"/>
            <p:cNvSpPr>
              <a:spLocks/>
            </p:cNvSpPr>
            <p:nvPr/>
          </p:nvSpPr>
          <p:spPr bwMode="auto">
            <a:xfrm>
              <a:off x="2928623" y="3341879"/>
              <a:ext cx="352910" cy="41757"/>
            </a:xfrm>
            <a:custGeom>
              <a:avLst/>
              <a:gdLst>
                <a:gd name="T0" fmla="*/ 14 w 262"/>
                <a:gd name="T1" fmla="*/ 31 h 31"/>
                <a:gd name="T2" fmla="*/ 14 w 262"/>
                <a:gd name="T3" fmla="*/ 31 h 31"/>
                <a:gd name="T4" fmla="*/ 8 w 262"/>
                <a:gd name="T5" fmla="*/ 30 h 31"/>
                <a:gd name="T6" fmla="*/ 4 w 262"/>
                <a:gd name="T7" fmla="*/ 27 h 31"/>
                <a:gd name="T8" fmla="*/ 1 w 262"/>
                <a:gd name="T9" fmla="*/ 23 h 31"/>
                <a:gd name="T10" fmla="*/ 0 w 262"/>
                <a:gd name="T11" fmla="*/ 18 h 31"/>
                <a:gd name="T12" fmla="*/ 0 w 262"/>
                <a:gd name="T13" fmla="*/ 18 h 31"/>
                <a:gd name="T14" fmla="*/ 1 w 262"/>
                <a:gd name="T15" fmla="*/ 12 h 31"/>
                <a:gd name="T16" fmla="*/ 4 w 262"/>
                <a:gd name="T17" fmla="*/ 8 h 31"/>
                <a:gd name="T18" fmla="*/ 8 w 262"/>
                <a:gd name="T19" fmla="*/ 6 h 31"/>
                <a:gd name="T20" fmla="*/ 14 w 262"/>
                <a:gd name="T21" fmla="*/ 4 h 31"/>
                <a:gd name="T22" fmla="*/ 248 w 262"/>
                <a:gd name="T23" fmla="*/ 0 h 31"/>
                <a:gd name="T24" fmla="*/ 248 w 262"/>
                <a:gd name="T25" fmla="*/ 0 h 31"/>
                <a:gd name="T26" fmla="*/ 254 w 262"/>
                <a:gd name="T27" fmla="*/ 2 h 31"/>
                <a:gd name="T28" fmla="*/ 258 w 262"/>
                <a:gd name="T29" fmla="*/ 4 h 31"/>
                <a:gd name="T30" fmla="*/ 261 w 262"/>
                <a:gd name="T31" fmla="*/ 8 h 31"/>
                <a:gd name="T32" fmla="*/ 262 w 262"/>
                <a:gd name="T33" fmla="*/ 14 h 31"/>
                <a:gd name="T34" fmla="*/ 262 w 262"/>
                <a:gd name="T35" fmla="*/ 14 h 31"/>
                <a:gd name="T36" fmla="*/ 261 w 262"/>
                <a:gd name="T37" fmla="*/ 19 h 31"/>
                <a:gd name="T38" fmla="*/ 258 w 262"/>
                <a:gd name="T39" fmla="*/ 23 h 31"/>
                <a:gd name="T40" fmla="*/ 254 w 262"/>
                <a:gd name="T41" fmla="*/ 26 h 31"/>
                <a:gd name="T42" fmla="*/ 250 w 262"/>
                <a:gd name="T43" fmla="*/ 27 h 31"/>
                <a:gd name="T44" fmla="*/ 14 w 262"/>
                <a:gd name="T4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2" h="31">
                  <a:moveTo>
                    <a:pt x="14" y="31"/>
                  </a:moveTo>
                  <a:lnTo>
                    <a:pt x="14" y="31"/>
                  </a:lnTo>
                  <a:lnTo>
                    <a:pt x="8" y="30"/>
                  </a:lnTo>
                  <a:lnTo>
                    <a:pt x="4" y="27"/>
                  </a:lnTo>
                  <a:lnTo>
                    <a:pt x="1" y="23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2"/>
                  </a:lnTo>
                  <a:lnTo>
                    <a:pt x="4" y="8"/>
                  </a:lnTo>
                  <a:lnTo>
                    <a:pt x="8" y="6"/>
                  </a:lnTo>
                  <a:lnTo>
                    <a:pt x="14" y="4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54" y="2"/>
                  </a:lnTo>
                  <a:lnTo>
                    <a:pt x="258" y="4"/>
                  </a:lnTo>
                  <a:lnTo>
                    <a:pt x="261" y="8"/>
                  </a:lnTo>
                  <a:lnTo>
                    <a:pt x="262" y="14"/>
                  </a:lnTo>
                  <a:lnTo>
                    <a:pt x="262" y="14"/>
                  </a:lnTo>
                  <a:lnTo>
                    <a:pt x="261" y="19"/>
                  </a:lnTo>
                  <a:lnTo>
                    <a:pt x="258" y="23"/>
                  </a:lnTo>
                  <a:lnTo>
                    <a:pt x="254" y="26"/>
                  </a:lnTo>
                  <a:lnTo>
                    <a:pt x="250" y="27"/>
                  </a:lnTo>
                  <a:lnTo>
                    <a:pt x="14" y="31"/>
                  </a:lnTo>
                  <a:close/>
                </a:path>
              </a:pathLst>
            </a:custGeom>
            <a:solidFill>
              <a:srgbClr val="DE5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3" name="Freeform 303"/>
            <p:cNvSpPr>
              <a:spLocks/>
            </p:cNvSpPr>
            <p:nvPr/>
          </p:nvSpPr>
          <p:spPr bwMode="auto">
            <a:xfrm>
              <a:off x="3134712" y="3341879"/>
              <a:ext cx="130658" cy="47145"/>
            </a:xfrm>
            <a:custGeom>
              <a:avLst/>
              <a:gdLst>
                <a:gd name="T0" fmla="*/ 93 w 97"/>
                <a:gd name="T1" fmla="*/ 27 h 35"/>
                <a:gd name="T2" fmla="*/ 78 w 97"/>
                <a:gd name="T3" fmla="*/ 35 h 35"/>
                <a:gd name="T4" fmla="*/ 6 w 97"/>
                <a:gd name="T5" fmla="*/ 35 h 35"/>
                <a:gd name="T6" fmla="*/ 6 w 97"/>
                <a:gd name="T7" fmla="*/ 35 h 35"/>
                <a:gd name="T8" fmla="*/ 4 w 97"/>
                <a:gd name="T9" fmla="*/ 34 h 35"/>
                <a:gd name="T10" fmla="*/ 0 w 97"/>
                <a:gd name="T11" fmla="*/ 31 h 35"/>
                <a:gd name="T12" fmla="*/ 59 w 97"/>
                <a:gd name="T13" fmla="*/ 30 h 35"/>
                <a:gd name="T14" fmla="*/ 59 w 97"/>
                <a:gd name="T15" fmla="*/ 30 h 35"/>
                <a:gd name="T16" fmla="*/ 60 w 97"/>
                <a:gd name="T17" fmla="*/ 27 h 35"/>
                <a:gd name="T18" fmla="*/ 63 w 97"/>
                <a:gd name="T19" fmla="*/ 22 h 35"/>
                <a:gd name="T20" fmla="*/ 63 w 97"/>
                <a:gd name="T21" fmla="*/ 16 h 35"/>
                <a:gd name="T22" fmla="*/ 63 w 97"/>
                <a:gd name="T23" fmla="*/ 12 h 35"/>
                <a:gd name="T24" fmla="*/ 63 w 97"/>
                <a:gd name="T25" fmla="*/ 6 h 35"/>
                <a:gd name="T26" fmla="*/ 60 w 97"/>
                <a:gd name="T27" fmla="*/ 0 h 35"/>
                <a:gd name="T28" fmla="*/ 93 w 97"/>
                <a:gd name="T29" fmla="*/ 0 h 35"/>
                <a:gd name="T30" fmla="*/ 93 w 97"/>
                <a:gd name="T31" fmla="*/ 0 h 35"/>
                <a:gd name="T32" fmla="*/ 94 w 97"/>
                <a:gd name="T33" fmla="*/ 2 h 35"/>
                <a:gd name="T34" fmla="*/ 97 w 97"/>
                <a:gd name="T35" fmla="*/ 8 h 35"/>
                <a:gd name="T36" fmla="*/ 97 w 97"/>
                <a:gd name="T37" fmla="*/ 16 h 35"/>
                <a:gd name="T38" fmla="*/ 95 w 97"/>
                <a:gd name="T39" fmla="*/ 22 h 35"/>
                <a:gd name="T40" fmla="*/ 93 w 97"/>
                <a:gd name="T41" fmla="*/ 27 h 35"/>
                <a:gd name="T42" fmla="*/ 93 w 97"/>
                <a:gd name="T43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7" h="35">
                  <a:moveTo>
                    <a:pt x="93" y="27"/>
                  </a:moveTo>
                  <a:lnTo>
                    <a:pt x="78" y="35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4" y="34"/>
                  </a:lnTo>
                  <a:lnTo>
                    <a:pt x="0" y="31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60" y="27"/>
                  </a:lnTo>
                  <a:lnTo>
                    <a:pt x="63" y="22"/>
                  </a:lnTo>
                  <a:lnTo>
                    <a:pt x="63" y="16"/>
                  </a:lnTo>
                  <a:lnTo>
                    <a:pt x="63" y="12"/>
                  </a:lnTo>
                  <a:lnTo>
                    <a:pt x="63" y="6"/>
                  </a:lnTo>
                  <a:lnTo>
                    <a:pt x="60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94" y="2"/>
                  </a:lnTo>
                  <a:lnTo>
                    <a:pt x="97" y="8"/>
                  </a:lnTo>
                  <a:lnTo>
                    <a:pt x="97" y="16"/>
                  </a:lnTo>
                  <a:lnTo>
                    <a:pt x="95" y="22"/>
                  </a:lnTo>
                  <a:lnTo>
                    <a:pt x="93" y="27"/>
                  </a:lnTo>
                  <a:lnTo>
                    <a:pt x="93" y="27"/>
                  </a:lnTo>
                  <a:close/>
                </a:path>
              </a:pathLst>
            </a:custGeom>
            <a:solidFill>
              <a:srgbClr val="243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4" name="Freeform 304"/>
            <p:cNvSpPr>
              <a:spLocks/>
            </p:cNvSpPr>
            <p:nvPr/>
          </p:nvSpPr>
          <p:spPr bwMode="auto">
            <a:xfrm>
              <a:off x="2912459" y="3480618"/>
              <a:ext cx="383891" cy="68697"/>
            </a:xfrm>
            <a:custGeom>
              <a:avLst/>
              <a:gdLst>
                <a:gd name="T0" fmla="*/ 1 w 285"/>
                <a:gd name="T1" fmla="*/ 51 h 51"/>
                <a:gd name="T2" fmla="*/ 0 w 285"/>
                <a:gd name="T3" fmla="*/ 5 h 51"/>
                <a:gd name="T4" fmla="*/ 283 w 285"/>
                <a:gd name="T5" fmla="*/ 0 h 51"/>
                <a:gd name="T6" fmla="*/ 285 w 285"/>
                <a:gd name="T7" fmla="*/ 46 h 51"/>
                <a:gd name="T8" fmla="*/ 1 w 285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51">
                  <a:moveTo>
                    <a:pt x="1" y="51"/>
                  </a:moveTo>
                  <a:lnTo>
                    <a:pt x="0" y="5"/>
                  </a:lnTo>
                  <a:lnTo>
                    <a:pt x="283" y="0"/>
                  </a:lnTo>
                  <a:lnTo>
                    <a:pt x="285" y="46"/>
                  </a:lnTo>
                  <a:lnTo>
                    <a:pt x="1" y="51"/>
                  </a:lnTo>
                  <a:close/>
                </a:path>
              </a:pathLst>
            </a:custGeom>
            <a:solidFill>
              <a:srgbClr val="EAAB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5" name="Freeform 305"/>
            <p:cNvSpPr>
              <a:spLocks/>
            </p:cNvSpPr>
            <p:nvPr/>
          </p:nvSpPr>
          <p:spPr bwMode="auto">
            <a:xfrm>
              <a:off x="2934010" y="3527763"/>
              <a:ext cx="340787" cy="21552"/>
            </a:xfrm>
            <a:custGeom>
              <a:avLst/>
              <a:gdLst>
                <a:gd name="T0" fmla="*/ 0 w 253"/>
                <a:gd name="T1" fmla="*/ 16 h 16"/>
                <a:gd name="T2" fmla="*/ 0 w 253"/>
                <a:gd name="T3" fmla="*/ 5 h 16"/>
                <a:gd name="T4" fmla="*/ 253 w 253"/>
                <a:gd name="T5" fmla="*/ 0 h 16"/>
                <a:gd name="T6" fmla="*/ 253 w 253"/>
                <a:gd name="T7" fmla="*/ 11 h 16"/>
                <a:gd name="T8" fmla="*/ 0 w 253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16">
                  <a:moveTo>
                    <a:pt x="0" y="16"/>
                  </a:moveTo>
                  <a:lnTo>
                    <a:pt x="0" y="5"/>
                  </a:lnTo>
                  <a:lnTo>
                    <a:pt x="253" y="0"/>
                  </a:lnTo>
                  <a:lnTo>
                    <a:pt x="253" y="11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6" name="Freeform 306"/>
            <p:cNvSpPr>
              <a:spLocks/>
            </p:cNvSpPr>
            <p:nvPr/>
          </p:nvSpPr>
          <p:spPr bwMode="auto">
            <a:xfrm>
              <a:off x="2944786" y="3518334"/>
              <a:ext cx="9429" cy="30981"/>
            </a:xfrm>
            <a:custGeom>
              <a:avLst/>
              <a:gdLst>
                <a:gd name="T0" fmla="*/ 2 w 7"/>
                <a:gd name="T1" fmla="*/ 23 h 23"/>
                <a:gd name="T2" fmla="*/ 0 w 7"/>
                <a:gd name="T3" fmla="*/ 0 h 23"/>
                <a:gd name="T4" fmla="*/ 6 w 7"/>
                <a:gd name="T5" fmla="*/ 0 h 23"/>
                <a:gd name="T6" fmla="*/ 7 w 7"/>
                <a:gd name="T7" fmla="*/ 23 h 23"/>
                <a:gd name="T8" fmla="*/ 2 w 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3">
                  <a:moveTo>
                    <a:pt x="2" y="23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7" y="23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7" name="Freeform 307"/>
            <p:cNvSpPr>
              <a:spLocks/>
            </p:cNvSpPr>
            <p:nvPr/>
          </p:nvSpPr>
          <p:spPr bwMode="auto">
            <a:xfrm>
              <a:off x="2969032" y="3516987"/>
              <a:ext cx="9429" cy="30981"/>
            </a:xfrm>
            <a:custGeom>
              <a:avLst/>
              <a:gdLst>
                <a:gd name="T0" fmla="*/ 1 w 7"/>
                <a:gd name="T1" fmla="*/ 23 h 23"/>
                <a:gd name="T2" fmla="*/ 0 w 7"/>
                <a:gd name="T3" fmla="*/ 0 h 23"/>
                <a:gd name="T4" fmla="*/ 5 w 7"/>
                <a:gd name="T5" fmla="*/ 0 h 23"/>
                <a:gd name="T6" fmla="*/ 7 w 7"/>
                <a:gd name="T7" fmla="*/ 23 h 23"/>
                <a:gd name="T8" fmla="*/ 1 w 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3">
                  <a:moveTo>
                    <a:pt x="1" y="2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7" y="23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8" name="Freeform 308"/>
            <p:cNvSpPr>
              <a:spLocks/>
            </p:cNvSpPr>
            <p:nvPr/>
          </p:nvSpPr>
          <p:spPr bwMode="auto">
            <a:xfrm>
              <a:off x="2991931" y="3516987"/>
              <a:ext cx="9429" cy="30981"/>
            </a:xfrm>
            <a:custGeom>
              <a:avLst/>
              <a:gdLst>
                <a:gd name="T0" fmla="*/ 2 w 7"/>
                <a:gd name="T1" fmla="*/ 23 h 23"/>
                <a:gd name="T2" fmla="*/ 0 w 7"/>
                <a:gd name="T3" fmla="*/ 0 h 23"/>
                <a:gd name="T4" fmla="*/ 6 w 7"/>
                <a:gd name="T5" fmla="*/ 0 h 23"/>
                <a:gd name="T6" fmla="*/ 7 w 7"/>
                <a:gd name="T7" fmla="*/ 23 h 23"/>
                <a:gd name="T8" fmla="*/ 2 w 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3">
                  <a:moveTo>
                    <a:pt x="2" y="23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7" y="23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9" name="Freeform 309"/>
            <p:cNvSpPr>
              <a:spLocks/>
            </p:cNvSpPr>
            <p:nvPr/>
          </p:nvSpPr>
          <p:spPr bwMode="auto">
            <a:xfrm>
              <a:off x="3016177" y="3516987"/>
              <a:ext cx="9429" cy="30981"/>
            </a:xfrm>
            <a:custGeom>
              <a:avLst/>
              <a:gdLst>
                <a:gd name="T0" fmla="*/ 1 w 7"/>
                <a:gd name="T1" fmla="*/ 23 h 23"/>
                <a:gd name="T2" fmla="*/ 0 w 7"/>
                <a:gd name="T3" fmla="*/ 0 h 23"/>
                <a:gd name="T4" fmla="*/ 5 w 7"/>
                <a:gd name="T5" fmla="*/ 0 h 23"/>
                <a:gd name="T6" fmla="*/ 7 w 7"/>
                <a:gd name="T7" fmla="*/ 23 h 23"/>
                <a:gd name="T8" fmla="*/ 1 w 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3">
                  <a:moveTo>
                    <a:pt x="1" y="2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7" y="23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0" name="Freeform 310"/>
            <p:cNvSpPr>
              <a:spLocks/>
            </p:cNvSpPr>
            <p:nvPr/>
          </p:nvSpPr>
          <p:spPr bwMode="auto">
            <a:xfrm>
              <a:off x="3041769" y="3514293"/>
              <a:ext cx="6735" cy="33675"/>
            </a:xfrm>
            <a:custGeom>
              <a:avLst/>
              <a:gdLst>
                <a:gd name="T0" fmla="*/ 0 w 5"/>
                <a:gd name="T1" fmla="*/ 25 h 25"/>
                <a:gd name="T2" fmla="*/ 0 w 5"/>
                <a:gd name="T3" fmla="*/ 2 h 25"/>
                <a:gd name="T4" fmla="*/ 5 w 5"/>
                <a:gd name="T5" fmla="*/ 0 h 25"/>
                <a:gd name="T6" fmla="*/ 5 w 5"/>
                <a:gd name="T7" fmla="*/ 23 h 25"/>
                <a:gd name="T8" fmla="*/ 0 w 5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5">
                  <a:moveTo>
                    <a:pt x="0" y="25"/>
                  </a:moveTo>
                  <a:lnTo>
                    <a:pt x="0" y="2"/>
                  </a:lnTo>
                  <a:lnTo>
                    <a:pt x="5" y="0"/>
                  </a:lnTo>
                  <a:lnTo>
                    <a:pt x="5" y="2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1" name="Rectangle 311"/>
            <p:cNvSpPr>
              <a:spLocks noChangeArrowheads="1"/>
            </p:cNvSpPr>
            <p:nvPr/>
          </p:nvSpPr>
          <p:spPr bwMode="auto">
            <a:xfrm>
              <a:off x="3064668" y="3514293"/>
              <a:ext cx="8082" cy="30981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2" name="Rectangle 312"/>
            <p:cNvSpPr>
              <a:spLocks noChangeArrowheads="1"/>
            </p:cNvSpPr>
            <p:nvPr/>
          </p:nvSpPr>
          <p:spPr bwMode="auto">
            <a:xfrm>
              <a:off x="3088914" y="3514293"/>
              <a:ext cx="6735" cy="30981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3" name="Rectangle 313"/>
            <p:cNvSpPr>
              <a:spLocks noChangeArrowheads="1"/>
            </p:cNvSpPr>
            <p:nvPr/>
          </p:nvSpPr>
          <p:spPr bwMode="auto">
            <a:xfrm>
              <a:off x="3111812" y="3514293"/>
              <a:ext cx="8082" cy="30981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4" name="Rectangle 314"/>
            <p:cNvSpPr>
              <a:spLocks noChangeArrowheads="1"/>
            </p:cNvSpPr>
            <p:nvPr/>
          </p:nvSpPr>
          <p:spPr bwMode="auto">
            <a:xfrm>
              <a:off x="3136058" y="3512946"/>
              <a:ext cx="6735" cy="30981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5" name="Rectangle 315"/>
            <p:cNvSpPr>
              <a:spLocks noChangeArrowheads="1"/>
            </p:cNvSpPr>
            <p:nvPr/>
          </p:nvSpPr>
          <p:spPr bwMode="auto">
            <a:xfrm>
              <a:off x="3160304" y="3512946"/>
              <a:ext cx="6735" cy="30981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6" name="Rectangle 316"/>
            <p:cNvSpPr>
              <a:spLocks noChangeArrowheads="1"/>
            </p:cNvSpPr>
            <p:nvPr/>
          </p:nvSpPr>
          <p:spPr bwMode="auto">
            <a:xfrm>
              <a:off x="3183203" y="3512946"/>
              <a:ext cx="6735" cy="30981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7" name="Freeform 317"/>
            <p:cNvSpPr>
              <a:spLocks/>
            </p:cNvSpPr>
            <p:nvPr/>
          </p:nvSpPr>
          <p:spPr bwMode="auto">
            <a:xfrm>
              <a:off x="3207449" y="3511599"/>
              <a:ext cx="8082" cy="32328"/>
            </a:xfrm>
            <a:custGeom>
              <a:avLst/>
              <a:gdLst>
                <a:gd name="T0" fmla="*/ 1 w 6"/>
                <a:gd name="T1" fmla="*/ 24 h 24"/>
                <a:gd name="T2" fmla="*/ 0 w 6"/>
                <a:gd name="T3" fmla="*/ 1 h 24"/>
                <a:gd name="T4" fmla="*/ 5 w 6"/>
                <a:gd name="T5" fmla="*/ 0 h 24"/>
                <a:gd name="T6" fmla="*/ 6 w 6"/>
                <a:gd name="T7" fmla="*/ 23 h 24"/>
                <a:gd name="T8" fmla="*/ 1 w 6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4">
                  <a:moveTo>
                    <a:pt x="1" y="24"/>
                  </a:moveTo>
                  <a:lnTo>
                    <a:pt x="0" y="1"/>
                  </a:lnTo>
                  <a:lnTo>
                    <a:pt x="5" y="0"/>
                  </a:lnTo>
                  <a:lnTo>
                    <a:pt x="6" y="23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8" name="Freeform 318"/>
            <p:cNvSpPr>
              <a:spLocks/>
            </p:cNvSpPr>
            <p:nvPr/>
          </p:nvSpPr>
          <p:spPr bwMode="auto">
            <a:xfrm>
              <a:off x="3230347" y="3511599"/>
              <a:ext cx="9429" cy="30981"/>
            </a:xfrm>
            <a:custGeom>
              <a:avLst/>
              <a:gdLst>
                <a:gd name="T0" fmla="*/ 2 w 7"/>
                <a:gd name="T1" fmla="*/ 23 h 23"/>
                <a:gd name="T2" fmla="*/ 0 w 7"/>
                <a:gd name="T3" fmla="*/ 0 h 23"/>
                <a:gd name="T4" fmla="*/ 6 w 7"/>
                <a:gd name="T5" fmla="*/ 0 h 23"/>
                <a:gd name="T6" fmla="*/ 7 w 7"/>
                <a:gd name="T7" fmla="*/ 23 h 23"/>
                <a:gd name="T8" fmla="*/ 2 w 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3">
                  <a:moveTo>
                    <a:pt x="2" y="23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7" y="23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9" name="Freeform 319"/>
            <p:cNvSpPr>
              <a:spLocks/>
            </p:cNvSpPr>
            <p:nvPr/>
          </p:nvSpPr>
          <p:spPr bwMode="auto">
            <a:xfrm>
              <a:off x="3254593" y="3511599"/>
              <a:ext cx="8082" cy="30981"/>
            </a:xfrm>
            <a:custGeom>
              <a:avLst/>
              <a:gdLst>
                <a:gd name="T0" fmla="*/ 1 w 6"/>
                <a:gd name="T1" fmla="*/ 23 h 23"/>
                <a:gd name="T2" fmla="*/ 0 w 6"/>
                <a:gd name="T3" fmla="*/ 0 h 23"/>
                <a:gd name="T4" fmla="*/ 5 w 6"/>
                <a:gd name="T5" fmla="*/ 0 h 23"/>
                <a:gd name="T6" fmla="*/ 6 w 6"/>
                <a:gd name="T7" fmla="*/ 23 h 23"/>
                <a:gd name="T8" fmla="*/ 1 w 6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3">
                  <a:moveTo>
                    <a:pt x="1" y="2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6" y="23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0" name="Freeform 320"/>
            <p:cNvSpPr>
              <a:spLocks/>
            </p:cNvSpPr>
            <p:nvPr/>
          </p:nvSpPr>
          <p:spPr bwMode="auto">
            <a:xfrm>
              <a:off x="2901683" y="3414617"/>
              <a:ext cx="401401" cy="44451"/>
            </a:xfrm>
            <a:custGeom>
              <a:avLst/>
              <a:gdLst>
                <a:gd name="T0" fmla="*/ 267 w 298"/>
                <a:gd name="T1" fmla="*/ 27 h 33"/>
                <a:gd name="T2" fmla="*/ 298 w 298"/>
                <a:gd name="T3" fmla="*/ 14 h 33"/>
                <a:gd name="T4" fmla="*/ 266 w 298"/>
                <a:gd name="T5" fmla="*/ 0 h 33"/>
                <a:gd name="T6" fmla="*/ 8 w 298"/>
                <a:gd name="T7" fmla="*/ 6 h 33"/>
                <a:gd name="T8" fmla="*/ 8 w 298"/>
                <a:gd name="T9" fmla="*/ 6 h 33"/>
                <a:gd name="T10" fmla="*/ 5 w 298"/>
                <a:gd name="T11" fmla="*/ 6 h 33"/>
                <a:gd name="T12" fmla="*/ 3 w 298"/>
                <a:gd name="T13" fmla="*/ 7 h 33"/>
                <a:gd name="T14" fmla="*/ 1 w 298"/>
                <a:gd name="T15" fmla="*/ 10 h 33"/>
                <a:gd name="T16" fmla="*/ 0 w 298"/>
                <a:gd name="T17" fmla="*/ 14 h 33"/>
                <a:gd name="T18" fmla="*/ 0 w 298"/>
                <a:gd name="T19" fmla="*/ 26 h 33"/>
                <a:gd name="T20" fmla="*/ 0 w 298"/>
                <a:gd name="T21" fmla="*/ 26 h 33"/>
                <a:gd name="T22" fmla="*/ 1 w 298"/>
                <a:gd name="T23" fmla="*/ 29 h 33"/>
                <a:gd name="T24" fmla="*/ 3 w 298"/>
                <a:gd name="T25" fmla="*/ 31 h 33"/>
                <a:gd name="T26" fmla="*/ 5 w 298"/>
                <a:gd name="T27" fmla="*/ 33 h 33"/>
                <a:gd name="T28" fmla="*/ 8 w 298"/>
                <a:gd name="T29" fmla="*/ 33 h 33"/>
                <a:gd name="T30" fmla="*/ 267 w 298"/>
                <a:gd name="T31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8" h="33">
                  <a:moveTo>
                    <a:pt x="267" y="27"/>
                  </a:moveTo>
                  <a:lnTo>
                    <a:pt x="298" y="14"/>
                  </a:lnTo>
                  <a:lnTo>
                    <a:pt x="266" y="0"/>
                  </a:lnTo>
                  <a:lnTo>
                    <a:pt x="8" y="6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4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" y="29"/>
                  </a:lnTo>
                  <a:lnTo>
                    <a:pt x="3" y="31"/>
                  </a:lnTo>
                  <a:lnTo>
                    <a:pt x="5" y="33"/>
                  </a:lnTo>
                  <a:lnTo>
                    <a:pt x="8" y="33"/>
                  </a:lnTo>
                  <a:lnTo>
                    <a:pt x="267" y="27"/>
                  </a:lnTo>
                  <a:close/>
                </a:path>
              </a:pathLst>
            </a:custGeom>
            <a:solidFill>
              <a:srgbClr val="D85A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1" name="Freeform 321"/>
            <p:cNvSpPr>
              <a:spLocks/>
            </p:cNvSpPr>
            <p:nvPr/>
          </p:nvSpPr>
          <p:spPr bwMode="auto">
            <a:xfrm>
              <a:off x="2901683" y="3433474"/>
              <a:ext cx="401401" cy="25593"/>
            </a:xfrm>
            <a:custGeom>
              <a:avLst/>
              <a:gdLst>
                <a:gd name="T0" fmla="*/ 267 w 298"/>
                <a:gd name="T1" fmla="*/ 13 h 19"/>
                <a:gd name="T2" fmla="*/ 298 w 298"/>
                <a:gd name="T3" fmla="*/ 0 h 19"/>
                <a:gd name="T4" fmla="*/ 264 w 298"/>
                <a:gd name="T5" fmla="*/ 0 h 19"/>
                <a:gd name="T6" fmla="*/ 0 w 298"/>
                <a:gd name="T7" fmla="*/ 5 h 19"/>
                <a:gd name="T8" fmla="*/ 0 w 298"/>
                <a:gd name="T9" fmla="*/ 12 h 19"/>
                <a:gd name="T10" fmla="*/ 0 w 298"/>
                <a:gd name="T11" fmla="*/ 12 h 19"/>
                <a:gd name="T12" fmla="*/ 1 w 298"/>
                <a:gd name="T13" fmla="*/ 15 h 19"/>
                <a:gd name="T14" fmla="*/ 3 w 298"/>
                <a:gd name="T15" fmla="*/ 17 h 19"/>
                <a:gd name="T16" fmla="*/ 5 w 298"/>
                <a:gd name="T17" fmla="*/ 19 h 19"/>
                <a:gd name="T18" fmla="*/ 8 w 298"/>
                <a:gd name="T19" fmla="*/ 19 h 19"/>
                <a:gd name="T20" fmla="*/ 267 w 298"/>
                <a:gd name="T21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8" h="19">
                  <a:moveTo>
                    <a:pt x="267" y="13"/>
                  </a:moveTo>
                  <a:lnTo>
                    <a:pt x="298" y="0"/>
                  </a:lnTo>
                  <a:lnTo>
                    <a:pt x="264" y="0"/>
                  </a:lnTo>
                  <a:lnTo>
                    <a:pt x="0" y="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15"/>
                  </a:lnTo>
                  <a:lnTo>
                    <a:pt x="3" y="17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267" y="13"/>
                  </a:lnTo>
                  <a:close/>
                </a:path>
              </a:pathLst>
            </a:custGeom>
            <a:solidFill>
              <a:srgbClr val="A927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2" name="Freeform 322"/>
            <p:cNvSpPr>
              <a:spLocks/>
            </p:cNvSpPr>
            <p:nvPr/>
          </p:nvSpPr>
          <p:spPr bwMode="auto">
            <a:xfrm>
              <a:off x="2924582" y="3414617"/>
              <a:ext cx="378503" cy="44451"/>
            </a:xfrm>
            <a:custGeom>
              <a:avLst/>
              <a:gdLst>
                <a:gd name="T0" fmla="*/ 250 w 281"/>
                <a:gd name="T1" fmla="*/ 27 h 33"/>
                <a:gd name="T2" fmla="*/ 281 w 281"/>
                <a:gd name="T3" fmla="*/ 14 h 33"/>
                <a:gd name="T4" fmla="*/ 249 w 281"/>
                <a:gd name="T5" fmla="*/ 0 h 33"/>
                <a:gd name="T6" fmla="*/ 2 w 281"/>
                <a:gd name="T7" fmla="*/ 6 h 33"/>
                <a:gd name="T8" fmla="*/ 2 w 281"/>
                <a:gd name="T9" fmla="*/ 6 h 33"/>
                <a:gd name="T10" fmla="*/ 0 w 281"/>
                <a:gd name="T11" fmla="*/ 19 h 33"/>
                <a:gd name="T12" fmla="*/ 2 w 281"/>
                <a:gd name="T13" fmla="*/ 33 h 33"/>
                <a:gd name="T14" fmla="*/ 250 w 281"/>
                <a:gd name="T15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1" h="33">
                  <a:moveTo>
                    <a:pt x="250" y="27"/>
                  </a:moveTo>
                  <a:lnTo>
                    <a:pt x="281" y="14"/>
                  </a:lnTo>
                  <a:lnTo>
                    <a:pt x="249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19"/>
                  </a:lnTo>
                  <a:lnTo>
                    <a:pt x="2" y="33"/>
                  </a:lnTo>
                  <a:lnTo>
                    <a:pt x="25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3" name="Freeform 323"/>
            <p:cNvSpPr>
              <a:spLocks/>
            </p:cNvSpPr>
            <p:nvPr/>
          </p:nvSpPr>
          <p:spPr bwMode="auto">
            <a:xfrm>
              <a:off x="2924582" y="3433474"/>
              <a:ext cx="378503" cy="25593"/>
            </a:xfrm>
            <a:custGeom>
              <a:avLst/>
              <a:gdLst>
                <a:gd name="T0" fmla="*/ 250 w 281"/>
                <a:gd name="T1" fmla="*/ 13 h 19"/>
                <a:gd name="T2" fmla="*/ 281 w 281"/>
                <a:gd name="T3" fmla="*/ 0 h 19"/>
                <a:gd name="T4" fmla="*/ 247 w 281"/>
                <a:gd name="T5" fmla="*/ 0 h 19"/>
                <a:gd name="T6" fmla="*/ 0 w 281"/>
                <a:gd name="T7" fmla="*/ 5 h 19"/>
                <a:gd name="T8" fmla="*/ 0 w 281"/>
                <a:gd name="T9" fmla="*/ 5 h 19"/>
                <a:gd name="T10" fmla="*/ 2 w 281"/>
                <a:gd name="T11" fmla="*/ 19 h 19"/>
                <a:gd name="T12" fmla="*/ 250 w 281"/>
                <a:gd name="T13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1" h="19">
                  <a:moveTo>
                    <a:pt x="250" y="13"/>
                  </a:moveTo>
                  <a:lnTo>
                    <a:pt x="281" y="0"/>
                  </a:lnTo>
                  <a:lnTo>
                    <a:pt x="247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19"/>
                  </a:lnTo>
                  <a:lnTo>
                    <a:pt x="250" y="13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4" name="Freeform 324"/>
            <p:cNvSpPr>
              <a:spLocks/>
            </p:cNvSpPr>
            <p:nvPr/>
          </p:nvSpPr>
          <p:spPr bwMode="auto">
            <a:xfrm>
              <a:off x="2938052" y="3414617"/>
              <a:ext cx="365033" cy="44451"/>
            </a:xfrm>
            <a:custGeom>
              <a:avLst/>
              <a:gdLst>
                <a:gd name="T0" fmla="*/ 240 w 271"/>
                <a:gd name="T1" fmla="*/ 27 h 33"/>
                <a:gd name="T2" fmla="*/ 271 w 271"/>
                <a:gd name="T3" fmla="*/ 14 h 33"/>
                <a:gd name="T4" fmla="*/ 239 w 271"/>
                <a:gd name="T5" fmla="*/ 0 h 33"/>
                <a:gd name="T6" fmla="*/ 1 w 271"/>
                <a:gd name="T7" fmla="*/ 4 h 33"/>
                <a:gd name="T8" fmla="*/ 1 w 271"/>
                <a:gd name="T9" fmla="*/ 4 h 33"/>
                <a:gd name="T10" fmla="*/ 0 w 271"/>
                <a:gd name="T11" fmla="*/ 19 h 33"/>
                <a:gd name="T12" fmla="*/ 1 w 271"/>
                <a:gd name="T13" fmla="*/ 33 h 33"/>
                <a:gd name="T14" fmla="*/ 240 w 271"/>
                <a:gd name="T15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1" h="33">
                  <a:moveTo>
                    <a:pt x="240" y="27"/>
                  </a:moveTo>
                  <a:lnTo>
                    <a:pt x="271" y="14"/>
                  </a:lnTo>
                  <a:lnTo>
                    <a:pt x="239" y="0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19"/>
                  </a:lnTo>
                  <a:lnTo>
                    <a:pt x="1" y="33"/>
                  </a:lnTo>
                  <a:lnTo>
                    <a:pt x="240" y="27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5" name="Freeform 325"/>
            <p:cNvSpPr>
              <a:spLocks/>
            </p:cNvSpPr>
            <p:nvPr/>
          </p:nvSpPr>
          <p:spPr bwMode="auto">
            <a:xfrm>
              <a:off x="2938052" y="3433474"/>
              <a:ext cx="365033" cy="25593"/>
            </a:xfrm>
            <a:custGeom>
              <a:avLst/>
              <a:gdLst>
                <a:gd name="T0" fmla="*/ 240 w 271"/>
                <a:gd name="T1" fmla="*/ 13 h 19"/>
                <a:gd name="T2" fmla="*/ 271 w 271"/>
                <a:gd name="T3" fmla="*/ 0 h 19"/>
                <a:gd name="T4" fmla="*/ 237 w 271"/>
                <a:gd name="T5" fmla="*/ 0 h 19"/>
                <a:gd name="T6" fmla="*/ 0 w 271"/>
                <a:gd name="T7" fmla="*/ 5 h 19"/>
                <a:gd name="T8" fmla="*/ 0 w 271"/>
                <a:gd name="T9" fmla="*/ 5 h 19"/>
                <a:gd name="T10" fmla="*/ 1 w 271"/>
                <a:gd name="T11" fmla="*/ 19 h 19"/>
                <a:gd name="T12" fmla="*/ 240 w 271"/>
                <a:gd name="T13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9">
                  <a:moveTo>
                    <a:pt x="240" y="13"/>
                  </a:moveTo>
                  <a:lnTo>
                    <a:pt x="271" y="0"/>
                  </a:lnTo>
                  <a:lnTo>
                    <a:pt x="237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19"/>
                  </a:lnTo>
                  <a:lnTo>
                    <a:pt x="240" y="13"/>
                  </a:lnTo>
                  <a:close/>
                </a:path>
              </a:pathLst>
            </a:custGeom>
            <a:solidFill>
              <a:srgbClr val="E4A5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6" name="Freeform 326"/>
            <p:cNvSpPr>
              <a:spLocks/>
            </p:cNvSpPr>
            <p:nvPr/>
          </p:nvSpPr>
          <p:spPr bwMode="auto">
            <a:xfrm>
              <a:off x="3257287" y="3414617"/>
              <a:ext cx="45797" cy="36369"/>
            </a:xfrm>
            <a:custGeom>
              <a:avLst/>
              <a:gdLst>
                <a:gd name="T0" fmla="*/ 3 w 34"/>
                <a:gd name="T1" fmla="*/ 27 h 27"/>
                <a:gd name="T2" fmla="*/ 34 w 34"/>
                <a:gd name="T3" fmla="*/ 14 h 27"/>
                <a:gd name="T4" fmla="*/ 2 w 34"/>
                <a:gd name="T5" fmla="*/ 0 h 27"/>
                <a:gd name="T6" fmla="*/ 2 w 34"/>
                <a:gd name="T7" fmla="*/ 0 h 27"/>
                <a:gd name="T8" fmla="*/ 0 w 34"/>
                <a:gd name="T9" fmla="*/ 14 h 27"/>
                <a:gd name="T10" fmla="*/ 0 w 34"/>
                <a:gd name="T11" fmla="*/ 14 h 27"/>
                <a:gd name="T12" fmla="*/ 3 w 34"/>
                <a:gd name="T13" fmla="*/ 27 h 27"/>
                <a:gd name="T14" fmla="*/ 3 w 34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7">
                  <a:moveTo>
                    <a:pt x="3" y="27"/>
                  </a:moveTo>
                  <a:lnTo>
                    <a:pt x="34" y="14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3" y="27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DFA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7" name="Freeform 327"/>
            <p:cNvSpPr>
              <a:spLocks/>
            </p:cNvSpPr>
            <p:nvPr/>
          </p:nvSpPr>
          <p:spPr bwMode="auto">
            <a:xfrm>
              <a:off x="3257287" y="3433474"/>
              <a:ext cx="45797" cy="17511"/>
            </a:xfrm>
            <a:custGeom>
              <a:avLst/>
              <a:gdLst>
                <a:gd name="T0" fmla="*/ 3 w 34"/>
                <a:gd name="T1" fmla="*/ 13 h 13"/>
                <a:gd name="T2" fmla="*/ 34 w 34"/>
                <a:gd name="T3" fmla="*/ 0 h 13"/>
                <a:gd name="T4" fmla="*/ 0 w 34"/>
                <a:gd name="T5" fmla="*/ 0 h 13"/>
                <a:gd name="T6" fmla="*/ 0 w 34"/>
                <a:gd name="T7" fmla="*/ 0 h 13"/>
                <a:gd name="T8" fmla="*/ 3 w 34"/>
                <a:gd name="T9" fmla="*/ 13 h 13"/>
                <a:gd name="T10" fmla="*/ 3 w 34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3">
                  <a:moveTo>
                    <a:pt x="3" y="13"/>
                  </a:moveTo>
                  <a:lnTo>
                    <a:pt x="3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13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B689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8" name="Freeform 328"/>
            <p:cNvSpPr>
              <a:spLocks/>
            </p:cNvSpPr>
            <p:nvPr/>
          </p:nvSpPr>
          <p:spPr bwMode="auto">
            <a:xfrm>
              <a:off x="3288268" y="3425392"/>
              <a:ext cx="14817" cy="13470"/>
            </a:xfrm>
            <a:custGeom>
              <a:avLst/>
              <a:gdLst>
                <a:gd name="T0" fmla="*/ 0 w 11"/>
                <a:gd name="T1" fmla="*/ 10 h 10"/>
                <a:gd name="T2" fmla="*/ 11 w 11"/>
                <a:gd name="T3" fmla="*/ 6 h 10"/>
                <a:gd name="T4" fmla="*/ 0 w 11"/>
                <a:gd name="T5" fmla="*/ 0 h 10"/>
                <a:gd name="T6" fmla="*/ 0 w 11"/>
                <a:gd name="T7" fmla="*/ 0 h 10"/>
                <a:gd name="T8" fmla="*/ 0 w 11"/>
                <a:gd name="T9" fmla="*/ 6 h 10"/>
                <a:gd name="T10" fmla="*/ 0 w 11"/>
                <a:gd name="T11" fmla="*/ 6 h 10"/>
                <a:gd name="T12" fmla="*/ 0 w 11"/>
                <a:gd name="T13" fmla="*/ 10 h 10"/>
                <a:gd name="T14" fmla="*/ 0 w 11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0">
                  <a:moveTo>
                    <a:pt x="0" y="10"/>
                  </a:moveTo>
                  <a:lnTo>
                    <a:pt x="11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9" name="Freeform 329"/>
            <p:cNvSpPr>
              <a:spLocks/>
            </p:cNvSpPr>
            <p:nvPr/>
          </p:nvSpPr>
          <p:spPr bwMode="auto">
            <a:xfrm>
              <a:off x="2366931" y="2999745"/>
              <a:ext cx="66003" cy="171067"/>
            </a:xfrm>
            <a:custGeom>
              <a:avLst/>
              <a:gdLst>
                <a:gd name="T0" fmla="*/ 17 w 49"/>
                <a:gd name="T1" fmla="*/ 0 h 127"/>
                <a:gd name="T2" fmla="*/ 17 w 49"/>
                <a:gd name="T3" fmla="*/ 0 h 127"/>
                <a:gd name="T4" fmla="*/ 17 w 49"/>
                <a:gd name="T5" fmla="*/ 2 h 127"/>
                <a:gd name="T6" fmla="*/ 17 w 49"/>
                <a:gd name="T7" fmla="*/ 14 h 127"/>
                <a:gd name="T8" fmla="*/ 17 w 49"/>
                <a:gd name="T9" fmla="*/ 14 h 127"/>
                <a:gd name="T10" fmla="*/ 16 w 49"/>
                <a:gd name="T11" fmla="*/ 15 h 127"/>
                <a:gd name="T12" fmla="*/ 16 w 49"/>
                <a:gd name="T13" fmla="*/ 17 h 127"/>
                <a:gd name="T14" fmla="*/ 16 w 49"/>
                <a:gd name="T15" fmla="*/ 26 h 127"/>
                <a:gd name="T16" fmla="*/ 15 w 49"/>
                <a:gd name="T17" fmla="*/ 26 h 127"/>
                <a:gd name="T18" fmla="*/ 15 w 49"/>
                <a:gd name="T19" fmla="*/ 26 h 127"/>
                <a:gd name="T20" fmla="*/ 12 w 49"/>
                <a:gd name="T21" fmla="*/ 27 h 127"/>
                <a:gd name="T22" fmla="*/ 9 w 49"/>
                <a:gd name="T23" fmla="*/ 30 h 127"/>
                <a:gd name="T24" fmla="*/ 7 w 49"/>
                <a:gd name="T25" fmla="*/ 33 h 127"/>
                <a:gd name="T26" fmla="*/ 5 w 49"/>
                <a:gd name="T27" fmla="*/ 38 h 127"/>
                <a:gd name="T28" fmla="*/ 5 w 49"/>
                <a:gd name="T29" fmla="*/ 38 h 127"/>
                <a:gd name="T30" fmla="*/ 5 w 49"/>
                <a:gd name="T31" fmla="*/ 38 h 127"/>
                <a:gd name="T32" fmla="*/ 1 w 49"/>
                <a:gd name="T33" fmla="*/ 40 h 127"/>
                <a:gd name="T34" fmla="*/ 0 w 49"/>
                <a:gd name="T35" fmla="*/ 42 h 127"/>
                <a:gd name="T36" fmla="*/ 0 w 49"/>
                <a:gd name="T37" fmla="*/ 45 h 127"/>
                <a:gd name="T38" fmla="*/ 3 w 49"/>
                <a:gd name="T39" fmla="*/ 117 h 127"/>
                <a:gd name="T40" fmla="*/ 3 w 49"/>
                <a:gd name="T41" fmla="*/ 127 h 127"/>
                <a:gd name="T42" fmla="*/ 49 w 49"/>
                <a:gd name="T43" fmla="*/ 104 h 127"/>
                <a:gd name="T44" fmla="*/ 49 w 49"/>
                <a:gd name="T45" fmla="*/ 79 h 127"/>
                <a:gd name="T46" fmla="*/ 47 w 49"/>
                <a:gd name="T47" fmla="*/ 44 h 127"/>
                <a:gd name="T48" fmla="*/ 47 w 49"/>
                <a:gd name="T49" fmla="*/ 41 h 127"/>
                <a:gd name="T50" fmla="*/ 47 w 49"/>
                <a:gd name="T51" fmla="*/ 41 h 127"/>
                <a:gd name="T52" fmla="*/ 46 w 49"/>
                <a:gd name="T53" fmla="*/ 38 h 127"/>
                <a:gd name="T54" fmla="*/ 43 w 49"/>
                <a:gd name="T55" fmla="*/ 37 h 127"/>
                <a:gd name="T56" fmla="*/ 43 w 49"/>
                <a:gd name="T57" fmla="*/ 37 h 127"/>
                <a:gd name="T58" fmla="*/ 43 w 49"/>
                <a:gd name="T59" fmla="*/ 37 h 127"/>
                <a:gd name="T60" fmla="*/ 43 w 49"/>
                <a:gd name="T61" fmla="*/ 37 h 127"/>
                <a:gd name="T62" fmla="*/ 43 w 49"/>
                <a:gd name="T63" fmla="*/ 37 h 127"/>
                <a:gd name="T64" fmla="*/ 42 w 49"/>
                <a:gd name="T65" fmla="*/ 33 h 127"/>
                <a:gd name="T66" fmla="*/ 38 w 49"/>
                <a:gd name="T67" fmla="*/ 29 h 127"/>
                <a:gd name="T68" fmla="*/ 35 w 49"/>
                <a:gd name="T69" fmla="*/ 26 h 127"/>
                <a:gd name="T70" fmla="*/ 32 w 49"/>
                <a:gd name="T71" fmla="*/ 26 h 127"/>
                <a:gd name="T72" fmla="*/ 32 w 49"/>
                <a:gd name="T73" fmla="*/ 26 h 127"/>
                <a:gd name="T74" fmla="*/ 32 w 49"/>
                <a:gd name="T75" fmla="*/ 26 h 127"/>
                <a:gd name="T76" fmla="*/ 31 w 49"/>
                <a:gd name="T77" fmla="*/ 26 h 127"/>
                <a:gd name="T78" fmla="*/ 31 w 49"/>
                <a:gd name="T79" fmla="*/ 17 h 127"/>
                <a:gd name="T80" fmla="*/ 31 w 49"/>
                <a:gd name="T81" fmla="*/ 17 h 127"/>
                <a:gd name="T82" fmla="*/ 31 w 49"/>
                <a:gd name="T83" fmla="*/ 15 h 127"/>
                <a:gd name="T84" fmla="*/ 28 w 49"/>
                <a:gd name="T85" fmla="*/ 14 h 127"/>
                <a:gd name="T86" fmla="*/ 28 w 49"/>
                <a:gd name="T87" fmla="*/ 10 h 127"/>
                <a:gd name="T88" fmla="*/ 28 w 49"/>
                <a:gd name="T89" fmla="*/ 10 h 127"/>
                <a:gd name="T90" fmla="*/ 27 w 49"/>
                <a:gd name="T91" fmla="*/ 7 h 127"/>
                <a:gd name="T92" fmla="*/ 19 w 49"/>
                <a:gd name="T93" fmla="*/ 2 h 127"/>
                <a:gd name="T94" fmla="*/ 19 w 49"/>
                <a:gd name="T95" fmla="*/ 2 h 127"/>
                <a:gd name="T96" fmla="*/ 17 w 49"/>
                <a:gd name="T9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9" h="127">
                  <a:moveTo>
                    <a:pt x="17" y="0"/>
                  </a:moveTo>
                  <a:lnTo>
                    <a:pt x="17" y="0"/>
                  </a:lnTo>
                  <a:lnTo>
                    <a:pt x="17" y="2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6" y="15"/>
                  </a:lnTo>
                  <a:lnTo>
                    <a:pt x="16" y="17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2" y="27"/>
                  </a:lnTo>
                  <a:lnTo>
                    <a:pt x="9" y="30"/>
                  </a:lnTo>
                  <a:lnTo>
                    <a:pt x="7" y="33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1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3" y="117"/>
                  </a:lnTo>
                  <a:lnTo>
                    <a:pt x="3" y="127"/>
                  </a:lnTo>
                  <a:lnTo>
                    <a:pt x="49" y="104"/>
                  </a:lnTo>
                  <a:lnTo>
                    <a:pt x="49" y="79"/>
                  </a:lnTo>
                  <a:lnTo>
                    <a:pt x="47" y="44"/>
                  </a:lnTo>
                  <a:lnTo>
                    <a:pt x="47" y="41"/>
                  </a:lnTo>
                  <a:lnTo>
                    <a:pt x="47" y="41"/>
                  </a:lnTo>
                  <a:lnTo>
                    <a:pt x="46" y="38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2" y="33"/>
                  </a:lnTo>
                  <a:lnTo>
                    <a:pt x="38" y="29"/>
                  </a:lnTo>
                  <a:lnTo>
                    <a:pt x="35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1" y="26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1" y="15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0" name="Freeform 330"/>
            <p:cNvSpPr>
              <a:spLocks/>
            </p:cNvSpPr>
            <p:nvPr/>
          </p:nvSpPr>
          <p:spPr bwMode="auto">
            <a:xfrm>
              <a:off x="2366931" y="2999745"/>
              <a:ext cx="66003" cy="171067"/>
            </a:xfrm>
            <a:custGeom>
              <a:avLst/>
              <a:gdLst>
                <a:gd name="T0" fmla="*/ 17 w 49"/>
                <a:gd name="T1" fmla="*/ 0 h 127"/>
                <a:gd name="T2" fmla="*/ 17 w 49"/>
                <a:gd name="T3" fmla="*/ 0 h 127"/>
                <a:gd name="T4" fmla="*/ 17 w 49"/>
                <a:gd name="T5" fmla="*/ 2 h 127"/>
                <a:gd name="T6" fmla="*/ 17 w 49"/>
                <a:gd name="T7" fmla="*/ 14 h 127"/>
                <a:gd name="T8" fmla="*/ 17 w 49"/>
                <a:gd name="T9" fmla="*/ 14 h 127"/>
                <a:gd name="T10" fmla="*/ 16 w 49"/>
                <a:gd name="T11" fmla="*/ 15 h 127"/>
                <a:gd name="T12" fmla="*/ 16 w 49"/>
                <a:gd name="T13" fmla="*/ 17 h 127"/>
                <a:gd name="T14" fmla="*/ 16 w 49"/>
                <a:gd name="T15" fmla="*/ 26 h 127"/>
                <a:gd name="T16" fmla="*/ 15 w 49"/>
                <a:gd name="T17" fmla="*/ 26 h 127"/>
                <a:gd name="T18" fmla="*/ 15 w 49"/>
                <a:gd name="T19" fmla="*/ 26 h 127"/>
                <a:gd name="T20" fmla="*/ 12 w 49"/>
                <a:gd name="T21" fmla="*/ 27 h 127"/>
                <a:gd name="T22" fmla="*/ 9 w 49"/>
                <a:gd name="T23" fmla="*/ 30 h 127"/>
                <a:gd name="T24" fmla="*/ 7 w 49"/>
                <a:gd name="T25" fmla="*/ 33 h 127"/>
                <a:gd name="T26" fmla="*/ 5 w 49"/>
                <a:gd name="T27" fmla="*/ 38 h 127"/>
                <a:gd name="T28" fmla="*/ 5 w 49"/>
                <a:gd name="T29" fmla="*/ 38 h 127"/>
                <a:gd name="T30" fmla="*/ 5 w 49"/>
                <a:gd name="T31" fmla="*/ 38 h 127"/>
                <a:gd name="T32" fmla="*/ 1 w 49"/>
                <a:gd name="T33" fmla="*/ 40 h 127"/>
                <a:gd name="T34" fmla="*/ 0 w 49"/>
                <a:gd name="T35" fmla="*/ 42 h 127"/>
                <a:gd name="T36" fmla="*/ 0 w 49"/>
                <a:gd name="T37" fmla="*/ 45 h 127"/>
                <a:gd name="T38" fmla="*/ 3 w 49"/>
                <a:gd name="T39" fmla="*/ 117 h 127"/>
                <a:gd name="T40" fmla="*/ 3 w 49"/>
                <a:gd name="T41" fmla="*/ 127 h 127"/>
                <a:gd name="T42" fmla="*/ 49 w 49"/>
                <a:gd name="T43" fmla="*/ 104 h 127"/>
                <a:gd name="T44" fmla="*/ 49 w 49"/>
                <a:gd name="T45" fmla="*/ 79 h 127"/>
                <a:gd name="T46" fmla="*/ 47 w 49"/>
                <a:gd name="T47" fmla="*/ 44 h 127"/>
                <a:gd name="T48" fmla="*/ 47 w 49"/>
                <a:gd name="T49" fmla="*/ 41 h 127"/>
                <a:gd name="T50" fmla="*/ 47 w 49"/>
                <a:gd name="T51" fmla="*/ 41 h 127"/>
                <a:gd name="T52" fmla="*/ 46 w 49"/>
                <a:gd name="T53" fmla="*/ 38 h 127"/>
                <a:gd name="T54" fmla="*/ 43 w 49"/>
                <a:gd name="T55" fmla="*/ 37 h 127"/>
                <a:gd name="T56" fmla="*/ 43 w 49"/>
                <a:gd name="T57" fmla="*/ 37 h 127"/>
                <a:gd name="T58" fmla="*/ 43 w 49"/>
                <a:gd name="T59" fmla="*/ 37 h 127"/>
                <a:gd name="T60" fmla="*/ 43 w 49"/>
                <a:gd name="T61" fmla="*/ 37 h 127"/>
                <a:gd name="T62" fmla="*/ 43 w 49"/>
                <a:gd name="T63" fmla="*/ 37 h 127"/>
                <a:gd name="T64" fmla="*/ 42 w 49"/>
                <a:gd name="T65" fmla="*/ 33 h 127"/>
                <a:gd name="T66" fmla="*/ 38 w 49"/>
                <a:gd name="T67" fmla="*/ 29 h 127"/>
                <a:gd name="T68" fmla="*/ 35 w 49"/>
                <a:gd name="T69" fmla="*/ 26 h 127"/>
                <a:gd name="T70" fmla="*/ 32 w 49"/>
                <a:gd name="T71" fmla="*/ 26 h 127"/>
                <a:gd name="T72" fmla="*/ 32 w 49"/>
                <a:gd name="T73" fmla="*/ 26 h 127"/>
                <a:gd name="T74" fmla="*/ 32 w 49"/>
                <a:gd name="T75" fmla="*/ 26 h 127"/>
                <a:gd name="T76" fmla="*/ 31 w 49"/>
                <a:gd name="T77" fmla="*/ 26 h 127"/>
                <a:gd name="T78" fmla="*/ 31 w 49"/>
                <a:gd name="T79" fmla="*/ 17 h 127"/>
                <a:gd name="T80" fmla="*/ 31 w 49"/>
                <a:gd name="T81" fmla="*/ 17 h 127"/>
                <a:gd name="T82" fmla="*/ 31 w 49"/>
                <a:gd name="T83" fmla="*/ 15 h 127"/>
                <a:gd name="T84" fmla="*/ 28 w 49"/>
                <a:gd name="T85" fmla="*/ 14 h 127"/>
                <a:gd name="T86" fmla="*/ 28 w 49"/>
                <a:gd name="T87" fmla="*/ 10 h 127"/>
                <a:gd name="T88" fmla="*/ 28 w 49"/>
                <a:gd name="T89" fmla="*/ 10 h 127"/>
                <a:gd name="T90" fmla="*/ 27 w 49"/>
                <a:gd name="T91" fmla="*/ 7 h 127"/>
                <a:gd name="T92" fmla="*/ 19 w 49"/>
                <a:gd name="T93" fmla="*/ 2 h 127"/>
                <a:gd name="T94" fmla="*/ 19 w 49"/>
                <a:gd name="T95" fmla="*/ 2 h 127"/>
                <a:gd name="T96" fmla="*/ 17 w 49"/>
                <a:gd name="T9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9" h="127">
                  <a:moveTo>
                    <a:pt x="17" y="0"/>
                  </a:moveTo>
                  <a:lnTo>
                    <a:pt x="17" y="0"/>
                  </a:lnTo>
                  <a:lnTo>
                    <a:pt x="17" y="2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6" y="15"/>
                  </a:lnTo>
                  <a:lnTo>
                    <a:pt x="16" y="17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2" y="27"/>
                  </a:lnTo>
                  <a:lnTo>
                    <a:pt x="9" y="30"/>
                  </a:lnTo>
                  <a:lnTo>
                    <a:pt x="7" y="33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1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3" y="117"/>
                  </a:lnTo>
                  <a:lnTo>
                    <a:pt x="3" y="127"/>
                  </a:lnTo>
                  <a:lnTo>
                    <a:pt x="49" y="104"/>
                  </a:lnTo>
                  <a:lnTo>
                    <a:pt x="49" y="79"/>
                  </a:lnTo>
                  <a:lnTo>
                    <a:pt x="47" y="44"/>
                  </a:lnTo>
                  <a:lnTo>
                    <a:pt x="47" y="41"/>
                  </a:lnTo>
                  <a:lnTo>
                    <a:pt x="47" y="41"/>
                  </a:lnTo>
                  <a:lnTo>
                    <a:pt x="46" y="38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2" y="33"/>
                  </a:lnTo>
                  <a:lnTo>
                    <a:pt x="38" y="29"/>
                  </a:lnTo>
                  <a:lnTo>
                    <a:pt x="35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1" y="26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1" y="15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1" name="Freeform 331"/>
            <p:cNvSpPr>
              <a:spLocks/>
            </p:cNvSpPr>
            <p:nvPr/>
          </p:nvSpPr>
          <p:spPr bwMode="auto">
            <a:xfrm>
              <a:off x="2370971" y="3139832"/>
              <a:ext cx="63309" cy="86207"/>
            </a:xfrm>
            <a:custGeom>
              <a:avLst/>
              <a:gdLst>
                <a:gd name="T0" fmla="*/ 46 w 47"/>
                <a:gd name="T1" fmla="*/ 0 h 64"/>
                <a:gd name="T2" fmla="*/ 0 w 47"/>
                <a:gd name="T3" fmla="*/ 23 h 64"/>
                <a:gd name="T4" fmla="*/ 0 w 47"/>
                <a:gd name="T5" fmla="*/ 53 h 64"/>
                <a:gd name="T6" fmla="*/ 0 w 47"/>
                <a:gd name="T7" fmla="*/ 53 h 64"/>
                <a:gd name="T8" fmla="*/ 1 w 47"/>
                <a:gd name="T9" fmla="*/ 56 h 64"/>
                <a:gd name="T10" fmla="*/ 5 w 47"/>
                <a:gd name="T11" fmla="*/ 57 h 64"/>
                <a:gd name="T12" fmla="*/ 5 w 47"/>
                <a:gd name="T13" fmla="*/ 57 h 64"/>
                <a:gd name="T14" fmla="*/ 5 w 47"/>
                <a:gd name="T15" fmla="*/ 57 h 64"/>
                <a:gd name="T16" fmla="*/ 5 w 47"/>
                <a:gd name="T17" fmla="*/ 57 h 64"/>
                <a:gd name="T18" fmla="*/ 5 w 47"/>
                <a:gd name="T19" fmla="*/ 57 h 64"/>
                <a:gd name="T20" fmla="*/ 5 w 47"/>
                <a:gd name="T21" fmla="*/ 60 h 64"/>
                <a:gd name="T22" fmla="*/ 6 w 47"/>
                <a:gd name="T23" fmla="*/ 61 h 64"/>
                <a:gd name="T24" fmla="*/ 9 w 47"/>
                <a:gd name="T25" fmla="*/ 62 h 64"/>
                <a:gd name="T26" fmla="*/ 12 w 47"/>
                <a:gd name="T27" fmla="*/ 64 h 64"/>
                <a:gd name="T28" fmla="*/ 12 w 47"/>
                <a:gd name="T29" fmla="*/ 64 h 64"/>
                <a:gd name="T30" fmla="*/ 12 w 47"/>
                <a:gd name="T31" fmla="*/ 64 h 64"/>
                <a:gd name="T32" fmla="*/ 36 w 47"/>
                <a:gd name="T33" fmla="*/ 62 h 64"/>
                <a:gd name="T34" fmla="*/ 36 w 47"/>
                <a:gd name="T35" fmla="*/ 62 h 64"/>
                <a:gd name="T36" fmla="*/ 39 w 47"/>
                <a:gd name="T37" fmla="*/ 62 h 64"/>
                <a:gd name="T38" fmla="*/ 40 w 47"/>
                <a:gd name="T39" fmla="*/ 61 h 64"/>
                <a:gd name="T40" fmla="*/ 41 w 47"/>
                <a:gd name="T41" fmla="*/ 58 h 64"/>
                <a:gd name="T42" fmla="*/ 43 w 47"/>
                <a:gd name="T43" fmla="*/ 57 h 64"/>
                <a:gd name="T44" fmla="*/ 43 w 47"/>
                <a:gd name="T45" fmla="*/ 57 h 64"/>
                <a:gd name="T46" fmla="*/ 43 w 47"/>
                <a:gd name="T47" fmla="*/ 57 h 64"/>
                <a:gd name="T48" fmla="*/ 43 w 47"/>
                <a:gd name="T49" fmla="*/ 57 h 64"/>
                <a:gd name="T50" fmla="*/ 46 w 47"/>
                <a:gd name="T51" fmla="*/ 54 h 64"/>
                <a:gd name="T52" fmla="*/ 47 w 47"/>
                <a:gd name="T53" fmla="*/ 52 h 64"/>
                <a:gd name="T54" fmla="*/ 46 w 47"/>
                <a:gd name="T5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" h="64">
                  <a:moveTo>
                    <a:pt x="46" y="0"/>
                  </a:moveTo>
                  <a:lnTo>
                    <a:pt x="0" y="2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" y="56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60"/>
                  </a:lnTo>
                  <a:lnTo>
                    <a:pt x="6" y="61"/>
                  </a:lnTo>
                  <a:lnTo>
                    <a:pt x="9" y="62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9" y="62"/>
                  </a:lnTo>
                  <a:lnTo>
                    <a:pt x="40" y="61"/>
                  </a:lnTo>
                  <a:lnTo>
                    <a:pt x="41" y="58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6" y="54"/>
                  </a:lnTo>
                  <a:lnTo>
                    <a:pt x="47" y="5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D4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2" name="Freeform 332"/>
            <p:cNvSpPr>
              <a:spLocks/>
            </p:cNvSpPr>
            <p:nvPr/>
          </p:nvSpPr>
          <p:spPr bwMode="auto">
            <a:xfrm>
              <a:off x="2370971" y="3139832"/>
              <a:ext cx="63309" cy="86207"/>
            </a:xfrm>
            <a:custGeom>
              <a:avLst/>
              <a:gdLst>
                <a:gd name="T0" fmla="*/ 46 w 47"/>
                <a:gd name="T1" fmla="*/ 0 h 64"/>
                <a:gd name="T2" fmla="*/ 0 w 47"/>
                <a:gd name="T3" fmla="*/ 23 h 64"/>
                <a:gd name="T4" fmla="*/ 0 w 47"/>
                <a:gd name="T5" fmla="*/ 53 h 64"/>
                <a:gd name="T6" fmla="*/ 0 w 47"/>
                <a:gd name="T7" fmla="*/ 53 h 64"/>
                <a:gd name="T8" fmla="*/ 1 w 47"/>
                <a:gd name="T9" fmla="*/ 56 h 64"/>
                <a:gd name="T10" fmla="*/ 5 w 47"/>
                <a:gd name="T11" fmla="*/ 57 h 64"/>
                <a:gd name="T12" fmla="*/ 5 w 47"/>
                <a:gd name="T13" fmla="*/ 57 h 64"/>
                <a:gd name="T14" fmla="*/ 5 w 47"/>
                <a:gd name="T15" fmla="*/ 57 h 64"/>
                <a:gd name="T16" fmla="*/ 5 w 47"/>
                <a:gd name="T17" fmla="*/ 57 h 64"/>
                <a:gd name="T18" fmla="*/ 5 w 47"/>
                <a:gd name="T19" fmla="*/ 57 h 64"/>
                <a:gd name="T20" fmla="*/ 5 w 47"/>
                <a:gd name="T21" fmla="*/ 60 h 64"/>
                <a:gd name="T22" fmla="*/ 6 w 47"/>
                <a:gd name="T23" fmla="*/ 61 h 64"/>
                <a:gd name="T24" fmla="*/ 9 w 47"/>
                <a:gd name="T25" fmla="*/ 62 h 64"/>
                <a:gd name="T26" fmla="*/ 12 w 47"/>
                <a:gd name="T27" fmla="*/ 64 h 64"/>
                <a:gd name="T28" fmla="*/ 12 w 47"/>
                <a:gd name="T29" fmla="*/ 64 h 64"/>
                <a:gd name="T30" fmla="*/ 12 w 47"/>
                <a:gd name="T31" fmla="*/ 64 h 64"/>
                <a:gd name="T32" fmla="*/ 36 w 47"/>
                <a:gd name="T33" fmla="*/ 62 h 64"/>
                <a:gd name="T34" fmla="*/ 36 w 47"/>
                <a:gd name="T35" fmla="*/ 62 h 64"/>
                <a:gd name="T36" fmla="*/ 39 w 47"/>
                <a:gd name="T37" fmla="*/ 62 h 64"/>
                <a:gd name="T38" fmla="*/ 40 w 47"/>
                <a:gd name="T39" fmla="*/ 61 h 64"/>
                <a:gd name="T40" fmla="*/ 41 w 47"/>
                <a:gd name="T41" fmla="*/ 58 h 64"/>
                <a:gd name="T42" fmla="*/ 43 w 47"/>
                <a:gd name="T43" fmla="*/ 57 h 64"/>
                <a:gd name="T44" fmla="*/ 43 w 47"/>
                <a:gd name="T45" fmla="*/ 57 h 64"/>
                <a:gd name="T46" fmla="*/ 43 w 47"/>
                <a:gd name="T47" fmla="*/ 57 h 64"/>
                <a:gd name="T48" fmla="*/ 43 w 47"/>
                <a:gd name="T49" fmla="*/ 57 h 64"/>
                <a:gd name="T50" fmla="*/ 46 w 47"/>
                <a:gd name="T51" fmla="*/ 54 h 64"/>
                <a:gd name="T52" fmla="*/ 47 w 47"/>
                <a:gd name="T53" fmla="*/ 52 h 64"/>
                <a:gd name="T54" fmla="*/ 46 w 47"/>
                <a:gd name="T5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" h="64">
                  <a:moveTo>
                    <a:pt x="46" y="0"/>
                  </a:moveTo>
                  <a:lnTo>
                    <a:pt x="0" y="2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" y="56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60"/>
                  </a:lnTo>
                  <a:lnTo>
                    <a:pt x="6" y="61"/>
                  </a:lnTo>
                  <a:lnTo>
                    <a:pt x="9" y="62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9" y="62"/>
                  </a:lnTo>
                  <a:lnTo>
                    <a:pt x="40" y="61"/>
                  </a:lnTo>
                  <a:lnTo>
                    <a:pt x="41" y="58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6" y="54"/>
                  </a:lnTo>
                  <a:lnTo>
                    <a:pt x="47" y="52"/>
                  </a:lnTo>
                  <a:lnTo>
                    <a:pt x="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3" name="Freeform 333"/>
            <p:cNvSpPr>
              <a:spLocks/>
            </p:cNvSpPr>
            <p:nvPr/>
          </p:nvSpPr>
          <p:spPr bwMode="auto">
            <a:xfrm>
              <a:off x="2372319" y="2890639"/>
              <a:ext cx="63309" cy="75431"/>
            </a:xfrm>
            <a:custGeom>
              <a:avLst/>
              <a:gdLst>
                <a:gd name="T0" fmla="*/ 39 w 47"/>
                <a:gd name="T1" fmla="*/ 0 h 56"/>
                <a:gd name="T2" fmla="*/ 39 w 47"/>
                <a:gd name="T3" fmla="*/ 0 h 56"/>
                <a:gd name="T4" fmla="*/ 39 w 47"/>
                <a:gd name="T5" fmla="*/ 0 h 56"/>
                <a:gd name="T6" fmla="*/ 8 w 47"/>
                <a:gd name="T7" fmla="*/ 0 h 56"/>
                <a:gd name="T8" fmla="*/ 8 w 47"/>
                <a:gd name="T9" fmla="*/ 0 h 56"/>
                <a:gd name="T10" fmla="*/ 5 w 47"/>
                <a:gd name="T11" fmla="*/ 2 h 56"/>
                <a:gd name="T12" fmla="*/ 4 w 47"/>
                <a:gd name="T13" fmla="*/ 4 h 56"/>
                <a:gd name="T14" fmla="*/ 4 w 47"/>
                <a:gd name="T15" fmla="*/ 4 h 56"/>
                <a:gd name="T16" fmla="*/ 4 w 47"/>
                <a:gd name="T17" fmla="*/ 4 h 56"/>
                <a:gd name="T18" fmla="*/ 4 w 47"/>
                <a:gd name="T19" fmla="*/ 4 h 56"/>
                <a:gd name="T20" fmla="*/ 1 w 47"/>
                <a:gd name="T21" fmla="*/ 6 h 56"/>
                <a:gd name="T22" fmla="*/ 0 w 47"/>
                <a:gd name="T23" fmla="*/ 9 h 56"/>
                <a:gd name="T24" fmla="*/ 1 w 47"/>
                <a:gd name="T25" fmla="*/ 52 h 56"/>
                <a:gd name="T26" fmla="*/ 1 w 47"/>
                <a:gd name="T27" fmla="*/ 52 h 56"/>
                <a:gd name="T28" fmla="*/ 1 w 47"/>
                <a:gd name="T29" fmla="*/ 54 h 56"/>
                <a:gd name="T30" fmla="*/ 5 w 47"/>
                <a:gd name="T31" fmla="*/ 56 h 56"/>
                <a:gd name="T32" fmla="*/ 5 w 47"/>
                <a:gd name="T33" fmla="*/ 56 h 56"/>
                <a:gd name="T34" fmla="*/ 5 w 47"/>
                <a:gd name="T35" fmla="*/ 56 h 56"/>
                <a:gd name="T36" fmla="*/ 43 w 47"/>
                <a:gd name="T37" fmla="*/ 54 h 56"/>
                <a:gd name="T38" fmla="*/ 43 w 47"/>
                <a:gd name="T39" fmla="*/ 54 h 56"/>
                <a:gd name="T40" fmla="*/ 47 w 47"/>
                <a:gd name="T41" fmla="*/ 53 h 56"/>
                <a:gd name="T42" fmla="*/ 47 w 47"/>
                <a:gd name="T43" fmla="*/ 50 h 56"/>
                <a:gd name="T44" fmla="*/ 47 w 47"/>
                <a:gd name="T45" fmla="*/ 9 h 56"/>
                <a:gd name="T46" fmla="*/ 47 w 47"/>
                <a:gd name="T47" fmla="*/ 9 h 56"/>
                <a:gd name="T48" fmla="*/ 46 w 47"/>
                <a:gd name="T49" fmla="*/ 4 h 56"/>
                <a:gd name="T50" fmla="*/ 42 w 47"/>
                <a:gd name="T51" fmla="*/ 3 h 56"/>
                <a:gd name="T52" fmla="*/ 42 w 47"/>
                <a:gd name="T53" fmla="*/ 3 h 56"/>
                <a:gd name="T54" fmla="*/ 42 w 47"/>
                <a:gd name="T55" fmla="*/ 3 h 56"/>
                <a:gd name="T56" fmla="*/ 42 w 47"/>
                <a:gd name="T57" fmla="*/ 3 h 56"/>
                <a:gd name="T58" fmla="*/ 42 w 47"/>
                <a:gd name="T59" fmla="*/ 3 h 56"/>
                <a:gd name="T60" fmla="*/ 42 w 47"/>
                <a:gd name="T61" fmla="*/ 3 h 56"/>
                <a:gd name="T62" fmla="*/ 40 w 47"/>
                <a:gd name="T63" fmla="*/ 0 h 56"/>
                <a:gd name="T64" fmla="*/ 39 w 47"/>
                <a:gd name="T6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56">
                  <a:moveTo>
                    <a:pt x="39" y="0"/>
                  </a:moveTo>
                  <a:lnTo>
                    <a:pt x="39" y="0"/>
                  </a:lnTo>
                  <a:lnTo>
                    <a:pt x="39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5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52"/>
                  </a:lnTo>
                  <a:lnTo>
                    <a:pt x="1" y="52"/>
                  </a:lnTo>
                  <a:lnTo>
                    <a:pt x="1" y="54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43" y="54"/>
                  </a:lnTo>
                  <a:lnTo>
                    <a:pt x="43" y="54"/>
                  </a:lnTo>
                  <a:lnTo>
                    <a:pt x="47" y="53"/>
                  </a:lnTo>
                  <a:lnTo>
                    <a:pt x="47" y="50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6" y="4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0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4" name="Freeform 334"/>
            <p:cNvSpPr>
              <a:spLocks/>
            </p:cNvSpPr>
            <p:nvPr/>
          </p:nvSpPr>
          <p:spPr bwMode="auto">
            <a:xfrm>
              <a:off x="2372319" y="2890639"/>
              <a:ext cx="63309" cy="75431"/>
            </a:xfrm>
            <a:custGeom>
              <a:avLst/>
              <a:gdLst>
                <a:gd name="T0" fmla="*/ 39 w 47"/>
                <a:gd name="T1" fmla="*/ 0 h 56"/>
                <a:gd name="T2" fmla="*/ 39 w 47"/>
                <a:gd name="T3" fmla="*/ 0 h 56"/>
                <a:gd name="T4" fmla="*/ 39 w 47"/>
                <a:gd name="T5" fmla="*/ 0 h 56"/>
                <a:gd name="T6" fmla="*/ 8 w 47"/>
                <a:gd name="T7" fmla="*/ 0 h 56"/>
                <a:gd name="T8" fmla="*/ 8 w 47"/>
                <a:gd name="T9" fmla="*/ 0 h 56"/>
                <a:gd name="T10" fmla="*/ 5 w 47"/>
                <a:gd name="T11" fmla="*/ 2 h 56"/>
                <a:gd name="T12" fmla="*/ 4 w 47"/>
                <a:gd name="T13" fmla="*/ 4 h 56"/>
                <a:gd name="T14" fmla="*/ 4 w 47"/>
                <a:gd name="T15" fmla="*/ 4 h 56"/>
                <a:gd name="T16" fmla="*/ 4 w 47"/>
                <a:gd name="T17" fmla="*/ 4 h 56"/>
                <a:gd name="T18" fmla="*/ 4 w 47"/>
                <a:gd name="T19" fmla="*/ 4 h 56"/>
                <a:gd name="T20" fmla="*/ 1 w 47"/>
                <a:gd name="T21" fmla="*/ 6 h 56"/>
                <a:gd name="T22" fmla="*/ 0 w 47"/>
                <a:gd name="T23" fmla="*/ 9 h 56"/>
                <a:gd name="T24" fmla="*/ 1 w 47"/>
                <a:gd name="T25" fmla="*/ 52 h 56"/>
                <a:gd name="T26" fmla="*/ 1 w 47"/>
                <a:gd name="T27" fmla="*/ 52 h 56"/>
                <a:gd name="T28" fmla="*/ 1 w 47"/>
                <a:gd name="T29" fmla="*/ 54 h 56"/>
                <a:gd name="T30" fmla="*/ 5 w 47"/>
                <a:gd name="T31" fmla="*/ 56 h 56"/>
                <a:gd name="T32" fmla="*/ 5 w 47"/>
                <a:gd name="T33" fmla="*/ 56 h 56"/>
                <a:gd name="T34" fmla="*/ 5 w 47"/>
                <a:gd name="T35" fmla="*/ 56 h 56"/>
                <a:gd name="T36" fmla="*/ 43 w 47"/>
                <a:gd name="T37" fmla="*/ 54 h 56"/>
                <a:gd name="T38" fmla="*/ 43 w 47"/>
                <a:gd name="T39" fmla="*/ 54 h 56"/>
                <a:gd name="T40" fmla="*/ 47 w 47"/>
                <a:gd name="T41" fmla="*/ 53 h 56"/>
                <a:gd name="T42" fmla="*/ 47 w 47"/>
                <a:gd name="T43" fmla="*/ 50 h 56"/>
                <a:gd name="T44" fmla="*/ 47 w 47"/>
                <a:gd name="T45" fmla="*/ 9 h 56"/>
                <a:gd name="T46" fmla="*/ 47 w 47"/>
                <a:gd name="T47" fmla="*/ 9 h 56"/>
                <a:gd name="T48" fmla="*/ 46 w 47"/>
                <a:gd name="T49" fmla="*/ 4 h 56"/>
                <a:gd name="T50" fmla="*/ 42 w 47"/>
                <a:gd name="T51" fmla="*/ 3 h 56"/>
                <a:gd name="T52" fmla="*/ 42 w 47"/>
                <a:gd name="T53" fmla="*/ 3 h 56"/>
                <a:gd name="T54" fmla="*/ 42 w 47"/>
                <a:gd name="T55" fmla="*/ 3 h 56"/>
                <a:gd name="T56" fmla="*/ 42 w 47"/>
                <a:gd name="T57" fmla="*/ 3 h 56"/>
                <a:gd name="T58" fmla="*/ 42 w 47"/>
                <a:gd name="T59" fmla="*/ 3 h 56"/>
                <a:gd name="T60" fmla="*/ 42 w 47"/>
                <a:gd name="T61" fmla="*/ 3 h 56"/>
                <a:gd name="T62" fmla="*/ 40 w 47"/>
                <a:gd name="T63" fmla="*/ 0 h 56"/>
                <a:gd name="T64" fmla="*/ 39 w 47"/>
                <a:gd name="T6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56">
                  <a:moveTo>
                    <a:pt x="39" y="0"/>
                  </a:moveTo>
                  <a:lnTo>
                    <a:pt x="39" y="0"/>
                  </a:lnTo>
                  <a:lnTo>
                    <a:pt x="39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5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52"/>
                  </a:lnTo>
                  <a:lnTo>
                    <a:pt x="1" y="52"/>
                  </a:lnTo>
                  <a:lnTo>
                    <a:pt x="1" y="54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43" y="54"/>
                  </a:lnTo>
                  <a:lnTo>
                    <a:pt x="43" y="54"/>
                  </a:lnTo>
                  <a:lnTo>
                    <a:pt x="47" y="53"/>
                  </a:lnTo>
                  <a:lnTo>
                    <a:pt x="47" y="50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6" y="4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0" y="0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5" name="Freeform 335"/>
            <p:cNvSpPr>
              <a:spLocks/>
            </p:cNvSpPr>
            <p:nvPr/>
          </p:nvSpPr>
          <p:spPr bwMode="auto">
            <a:xfrm>
              <a:off x="2372319" y="2980888"/>
              <a:ext cx="16164" cy="48491"/>
            </a:xfrm>
            <a:custGeom>
              <a:avLst/>
              <a:gdLst>
                <a:gd name="T0" fmla="*/ 11 w 12"/>
                <a:gd name="T1" fmla="*/ 9 h 36"/>
                <a:gd name="T2" fmla="*/ 12 w 12"/>
                <a:gd name="T3" fmla="*/ 36 h 36"/>
                <a:gd name="T4" fmla="*/ 12 w 12"/>
                <a:gd name="T5" fmla="*/ 36 h 36"/>
                <a:gd name="T6" fmla="*/ 11 w 12"/>
                <a:gd name="T7" fmla="*/ 36 h 36"/>
                <a:gd name="T8" fmla="*/ 9 w 12"/>
                <a:gd name="T9" fmla="*/ 36 h 36"/>
                <a:gd name="T10" fmla="*/ 3 w 12"/>
                <a:gd name="T11" fmla="*/ 31 h 36"/>
                <a:gd name="T12" fmla="*/ 3 w 12"/>
                <a:gd name="T13" fmla="*/ 31 h 36"/>
                <a:gd name="T14" fmla="*/ 0 w 12"/>
                <a:gd name="T15" fmla="*/ 27 h 36"/>
                <a:gd name="T16" fmla="*/ 0 w 12"/>
                <a:gd name="T17" fmla="*/ 1 h 36"/>
                <a:gd name="T18" fmla="*/ 0 w 12"/>
                <a:gd name="T19" fmla="*/ 1 h 36"/>
                <a:gd name="T20" fmla="*/ 0 w 12"/>
                <a:gd name="T21" fmla="*/ 0 h 36"/>
                <a:gd name="T22" fmla="*/ 1 w 12"/>
                <a:gd name="T23" fmla="*/ 0 h 36"/>
                <a:gd name="T24" fmla="*/ 9 w 12"/>
                <a:gd name="T25" fmla="*/ 6 h 36"/>
                <a:gd name="T26" fmla="*/ 9 w 12"/>
                <a:gd name="T27" fmla="*/ 6 h 36"/>
                <a:gd name="T28" fmla="*/ 11 w 12"/>
                <a:gd name="T29" fmla="*/ 9 h 36"/>
                <a:gd name="T30" fmla="*/ 11 w 12"/>
                <a:gd name="T31" fmla="*/ 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36">
                  <a:moveTo>
                    <a:pt x="11" y="9"/>
                  </a:moveTo>
                  <a:lnTo>
                    <a:pt x="12" y="36"/>
                  </a:lnTo>
                  <a:lnTo>
                    <a:pt x="12" y="36"/>
                  </a:lnTo>
                  <a:lnTo>
                    <a:pt x="11" y="36"/>
                  </a:lnTo>
                  <a:lnTo>
                    <a:pt x="9" y="36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0" y="27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9" y="6"/>
                  </a:lnTo>
                  <a:lnTo>
                    <a:pt x="9" y="6"/>
                  </a:lnTo>
                  <a:lnTo>
                    <a:pt x="11" y="9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E65E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6" name="Freeform 336"/>
            <p:cNvSpPr>
              <a:spLocks/>
            </p:cNvSpPr>
            <p:nvPr/>
          </p:nvSpPr>
          <p:spPr bwMode="auto">
            <a:xfrm>
              <a:off x="2370971" y="2998398"/>
              <a:ext cx="21552" cy="56573"/>
            </a:xfrm>
            <a:custGeom>
              <a:avLst/>
              <a:gdLst>
                <a:gd name="T0" fmla="*/ 14 w 16"/>
                <a:gd name="T1" fmla="*/ 3 h 42"/>
                <a:gd name="T2" fmla="*/ 16 w 16"/>
                <a:gd name="T3" fmla="*/ 39 h 42"/>
                <a:gd name="T4" fmla="*/ 16 w 16"/>
                <a:gd name="T5" fmla="*/ 39 h 42"/>
                <a:gd name="T6" fmla="*/ 14 w 16"/>
                <a:gd name="T7" fmla="*/ 41 h 42"/>
                <a:gd name="T8" fmla="*/ 13 w 16"/>
                <a:gd name="T9" fmla="*/ 42 h 42"/>
                <a:gd name="T10" fmla="*/ 2 w 16"/>
                <a:gd name="T11" fmla="*/ 42 h 42"/>
                <a:gd name="T12" fmla="*/ 2 w 16"/>
                <a:gd name="T13" fmla="*/ 42 h 42"/>
                <a:gd name="T14" fmla="*/ 1 w 16"/>
                <a:gd name="T15" fmla="*/ 42 h 42"/>
                <a:gd name="T16" fmla="*/ 0 w 16"/>
                <a:gd name="T17" fmla="*/ 39 h 42"/>
                <a:gd name="T18" fmla="*/ 0 w 16"/>
                <a:gd name="T19" fmla="*/ 3 h 42"/>
                <a:gd name="T20" fmla="*/ 0 w 16"/>
                <a:gd name="T21" fmla="*/ 3 h 42"/>
                <a:gd name="T22" fmla="*/ 0 w 16"/>
                <a:gd name="T23" fmla="*/ 1 h 42"/>
                <a:gd name="T24" fmla="*/ 1 w 16"/>
                <a:gd name="T25" fmla="*/ 0 h 42"/>
                <a:gd name="T26" fmla="*/ 12 w 16"/>
                <a:gd name="T27" fmla="*/ 0 h 42"/>
                <a:gd name="T28" fmla="*/ 12 w 16"/>
                <a:gd name="T29" fmla="*/ 0 h 42"/>
                <a:gd name="T30" fmla="*/ 14 w 16"/>
                <a:gd name="T31" fmla="*/ 0 h 42"/>
                <a:gd name="T32" fmla="*/ 14 w 16"/>
                <a:gd name="T33" fmla="*/ 3 h 42"/>
                <a:gd name="T34" fmla="*/ 14 w 16"/>
                <a:gd name="T35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42">
                  <a:moveTo>
                    <a:pt x="14" y="3"/>
                  </a:moveTo>
                  <a:lnTo>
                    <a:pt x="16" y="39"/>
                  </a:lnTo>
                  <a:lnTo>
                    <a:pt x="16" y="39"/>
                  </a:lnTo>
                  <a:lnTo>
                    <a:pt x="14" y="41"/>
                  </a:lnTo>
                  <a:lnTo>
                    <a:pt x="13" y="4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1" y="42"/>
                  </a:lnTo>
                  <a:lnTo>
                    <a:pt x="0" y="39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1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7" name="Freeform 337"/>
            <p:cNvSpPr>
              <a:spLocks/>
            </p:cNvSpPr>
            <p:nvPr/>
          </p:nvSpPr>
          <p:spPr bwMode="auto">
            <a:xfrm>
              <a:off x="2356155" y="3013215"/>
              <a:ext cx="53879" cy="191272"/>
            </a:xfrm>
            <a:custGeom>
              <a:avLst/>
              <a:gdLst>
                <a:gd name="T0" fmla="*/ 38 w 40"/>
                <a:gd name="T1" fmla="*/ 12 h 142"/>
                <a:gd name="T2" fmla="*/ 40 w 40"/>
                <a:gd name="T3" fmla="*/ 135 h 142"/>
                <a:gd name="T4" fmla="*/ 40 w 40"/>
                <a:gd name="T5" fmla="*/ 135 h 142"/>
                <a:gd name="T6" fmla="*/ 39 w 40"/>
                <a:gd name="T7" fmla="*/ 138 h 142"/>
                <a:gd name="T8" fmla="*/ 38 w 40"/>
                <a:gd name="T9" fmla="*/ 140 h 142"/>
                <a:gd name="T10" fmla="*/ 36 w 40"/>
                <a:gd name="T11" fmla="*/ 142 h 142"/>
                <a:gd name="T12" fmla="*/ 34 w 40"/>
                <a:gd name="T13" fmla="*/ 142 h 142"/>
                <a:gd name="T14" fmla="*/ 9 w 40"/>
                <a:gd name="T15" fmla="*/ 142 h 142"/>
                <a:gd name="T16" fmla="*/ 9 w 40"/>
                <a:gd name="T17" fmla="*/ 142 h 142"/>
                <a:gd name="T18" fmla="*/ 7 w 40"/>
                <a:gd name="T19" fmla="*/ 142 h 142"/>
                <a:gd name="T20" fmla="*/ 5 w 40"/>
                <a:gd name="T21" fmla="*/ 140 h 142"/>
                <a:gd name="T22" fmla="*/ 3 w 40"/>
                <a:gd name="T23" fmla="*/ 139 h 142"/>
                <a:gd name="T24" fmla="*/ 3 w 40"/>
                <a:gd name="T25" fmla="*/ 136 h 142"/>
                <a:gd name="T26" fmla="*/ 0 w 40"/>
                <a:gd name="T27" fmla="*/ 13 h 142"/>
                <a:gd name="T28" fmla="*/ 0 w 40"/>
                <a:gd name="T29" fmla="*/ 13 h 142"/>
                <a:gd name="T30" fmla="*/ 1 w 40"/>
                <a:gd name="T31" fmla="*/ 8 h 142"/>
                <a:gd name="T32" fmla="*/ 4 w 40"/>
                <a:gd name="T33" fmla="*/ 4 h 142"/>
                <a:gd name="T34" fmla="*/ 7 w 40"/>
                <a:gd name="T35" fmla="*/ 1 h 142"/>
                <a:gd name="T36" fmla="*/ 9 w 40"/>
                <a:gd name="T37" fmla="*/ 1 h 142"/>
                <a:gd name="T38" fmla="*/ 27 w 40"/>
                <a:gd name="T39" fmla="*/ 0 h 142"/>
                <a:gd name="T40" fmla="*/ 27 w 40"/>
                <a:gd name="T41" fmla="*/ 0 h 142"/>
                <a:gd name="T42" fmla="*/ 30 w 40"/>
                <a:gd name="T43" fmla="*/ 1 h 142"/>
                <a:gd name="T44" fmla="*/ 32 w 40"/>
                <a:gd name="T45" fmla="*/ 4 h 142"/>
                <a:gd name="T46" fmla="*/ 36 w 40"/>
                <a:gd name="T47" fmla="*/ 7 h 142"/>
                <a:gd name="T48" fmla="*/ 38 w 40"/>
                <a:gd name="T49" fmla="*/ 12 h 142"/>
                <a:gd name="T50" fmla="*/ 38 w 40"/>
                <a:gd name="T51" fmla="*/ 1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0" h="142">
                  <a:moveTo>
                    <a:pt x="38" y="12"/>
                  </a:moveTo>
                  <a:lnTo>
                    <a:pt x="40" y="135"/>
                  </a:lnTo>
                  <a:lnTo>
                    <a:pt x="40" y="135"/>
                  </a:lnTo>
                  <a:lnTo>
                    <a:pt x="39" y="138"/>
                  </a:lnTo>
                  <a:lnTo>
                    <a:pt x="38" y="140"/>
                  </a:lnTo>
                  <a:lnTo>
                    <a:pt x="36" y="142"/>
                  </a:lnTo>
                  <a:lnTo>
                    <a:pt x="34" y="142"/>
                  </a:lnTo>
                  <a:lnTo>
                    <a:pt x="9" y="142"/>
                  </a:lnTo>
                  <a:lnTo>
                    <a:pt x="9" y="142"/>
                  </a:lnTo>
                  <a:lnTo>
                    <a:pt x="7" y="142"/>
                  </a:lnTo>
                  <a:lnTo>
                    <a:pt x="5" y="140"/>
                  </a:lnTo>
                  <a:lnTo>
                    <a:pt x="3" y="139"/>
                  </a:lnTo>
                  <a:lnTo>
                    <a:pt x="3" y="13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4"/>
                  </a:lnTo>
                  <a:lnTo>
                    <a:pt x="7" y="1"/>
                  </a:lnTo>
                  <a:lnTo>
                    <a:pt x="9" y="1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0" y="1"/>
                  </a:lnTo>
                  <a:lnTo>
                    <a:pt x="32" y="4"/>
                  </a:lnTo>
                  <a:lnTo>
                    <a:pt x="36" y="7"/>
                  </a:lnTo>
                  <a:lnTo>
                    <a:pt x="38" y="12"/>
                  </a:lnTo>
                  <a:lnTo>
                    <a:pt x="38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8" name="Freeform 338"/>
            <p:cNvSpPr>
              <a:spLocks/>
            </p:cNvSpPr>
            <p:nvPr/>
          </p:nvSpPr>
          <p:spPr bwMode="auto">
            <a:xfrm>
              <a:off x="2348073" y="3029379"/>
              <a:ext cx="67349" cy="167026"/>
            </a:xfrm>
            <a:custGeom>
              <a:avLst/>
              <a:gdLst>
                <a:gd name="T0" fmla="*/ 48 w 50"/>
                <a:gd name="T1" fmla="*/ 4 h 124"/>
                <a:gd name="T2" fmla="*/ 50 w 50"/>
                <a:gd name="T3" fmla="*/ 119 h 124"/>
                <a:gd name="T4" fmla="*/ 50 w 50"/>
                <a:gd name="T5" fmla="*/ 119 h 124"/>
                <a:gd name="T6" fmla="*/ 49 w 50"/>
                <a:gd name="T7" fmla="*/ 122 h 124"/>
                <a:gd name="T8" fmla="*/ 46 w 50"/>
                <a:gd name="T9" fmla="*/ 123 h 124"/>
                <a:gd name="T10" fmla="*/ 9 w 50"/>
                <a:gd name="T11" fmla="*/ 124 h 124"/>
                <a:gd name="T12" fmla="*/ 9 w 50"/>
                <a:gd name="T13" fmla="*/ 124 h 124"/>
                <a:gd name="T14" fmla="*/ 4 w 50"/>
                <a:gd name="T15" fmla="*/ 123 h 124"/>
                <a:gd name="T16" fmla="*/ 3 w 50"/>
                <a:gd name="T17" fmla="*/ 120 h 124"/>
                <a:gd name="T18" fmla="*/ 0 w 50"/>
                <a:gd name="T19" fmla="*/ 5 h 124"/>
                <a:gd name="T20" fmla="*/ 0 w 50"/>
                <a:gd name="T21" fmla="*/ 5 h 124"/>
                <a:gd name="T22" fmla="*/ 2 w 50"/>
                <a:gd name="T23" fmla="*/ 3 h 124"/>
                <a:gd name="T24" fmla="*/ 6 w 50"/>
                <a:gd name="T25" fmla="*/ 1 h 124"/>
                <a:gd name="T26" fmla="*/ 44 w 50"/>
                <a:gd name="T27" fmla="*/ 0 h 124"/>
                <a:gd name="T28" fmla="*/ 44 w 50"/>
                <a:gd name="T29" fmla="*/ 0 h 124"/>
                <a:gd name="T30" fmla="*/ 46 w 50"/>
                <a:gd name="T31" fmla="*/ 1 h 124"/>
                <a:gd name="T32" fmla="*/ 48 w 50"/>
                <a:gd name="T33" fmla="*/ 4 h 124"/>
                <a:gd name="T34" fmla="*/ 48 w 50"/>
                <a:gd name="T35" fmla="*/ 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124">
                  <a:moveTo>
                    <a:pt x="48" y="4"/>
                  </a:moveTo>
                  <a:lnTo>
                    <a:pt x="50" y="119"/>
                  </a:lnTo>
                  <a:lnTo>
                    <a:pt x="50" y="119"/>
                  </a:lnTo>
                  <a:lnTo>
                    <a:pt x="49" y="122"/>
                  </a:lnTo>
                  <a:lnTo>
                    <a:pt x="46" y="123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4" y="123"/>
                  </a:lnTo>
                  <a:lnTo>
                    <a:pt x="3" y="1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6" y="1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6" y="1"/>
                  </a:lnTo>
                  <a:lnTo>
                    <a:pt x="48" y="4"/>
                  </a:lnTo>
                  <a:lnTo>
                    <a:pt x="48" y="4"/>
                  </a:lnTo>
                  <a:close/>
                </a:path>
              </a:pathLst>
            </a:custGeom>
            <a:solidFill>
              <a:srgbClr val="EC64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9" name="Freeform 339"/>
            <p:cNvSpPr>
              <a:spLocks/>
            </p:cNvSpPr>
            <p:nvPr/>
          </p:nvSpPr>
          <p:spPr bwMode="auto">
            <a:xfrm>
              <a:off x="2348073" y="3038808"/>
              <a:ext cx="67349" cy="148168"/>
            </a:xfrm>
            <a:custGeom>
              <a:avLst/>
              <a:gdLst>
                <a:gd name="T0" fmla="*/ 48 w 50"/>
                <a:gd name="T1" fmla="*/ 0 h 110"/>
                <a:gd name="T2" fmla="*/ 50 w 50"/>
                <a:gd name="T3" fmla="*/ 109 h 110"/>
                <a:gd name="T4" fmla="*/ 3 w 50"/>
                <a:gd name="T5" fmla="*/ 110 h 110"/>
                <a:gd name="T6" fmla="*/ 0 w 50"/>
                <a:gd name="T7" fmla="*/ 1 h 110"/>
                <a:gd name="T8" fmla="*/ 48 w 50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10">
                  <a:moveTo>
                    <a:pt x="48" y="0"/>
                  </a:moveTo>
                  <a:lnTo>
                    <a:pt x="50" y="109"/>
                  </a:lnTo>
                  <a:lnTo>
                    <a:pt x="3" y="110"/>
                  </a:lnTo>
                  <a:lnTo>
                    <a:pt x="0" y="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AB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0" name="Freeform 340"/>
            <p:cNvSpPr>
              <a:spLocks/>
            </p:cNvSpPr>
            <p:nvPr/>
          </p:nvSpPr>
          <p:spPr bwMode="auto">
            <a:xfrm>
              <a:off x="2345379" y="2882557"/>
              <a:ext cx="64655" cy="70043"/>
            </a:xfrm>
            <a:custGeom>
              <a:avLst/>
              <a:gdLst>
                <a:gd name="T0" fmla="*/ 47 w 48"/>
                <a:gd name="T1" fmla="*/ 4 h 52"/>
                <a:gd name="T2" fmla="*/ 48 w 48"/>
                <a:gd name="T3" fmla="*/ 47 h 52"/>
                <a:gd name="T4" fmla="*/ 48 w 48"/>
                <a:gd name="T5" fmla="*/ 47 h 52"/>
                <a:gd name="T6" fmla="*/ 47 w 48"/>
                <a:gd name="T7" fmla="*/ 50 h 52"/>
                <a:gd name="T8" fmla="*/ 44 w 48"/>
                <a:gd name="T9" fmla="*/ 51 h 52"/>
                <a:gd name="T10" fmla="*/ 6 w 48"/>
                <a:gd name="T11" fmla="*/ 52 h 52"/>
                <a:gd name="T12" fmla="*/ 6 w 48"/>
                <a:gd name="T13" fmla="*/ 52 h 52"/>
                <a:gd name="T14" fmla="*/ 2 w 48"/>
                <a:gd name="T15" fmla="*/ 51 h 52"/>
                <a:gd name="T16" fmla="*/ 1 w 48"/>
                <a:gd name="T17" fmla="*/ 47 h 52"/>
                <a:gd name="T18" fmla="*/ 0 w 48"/>
                <a:gd name="T19" fmla="*/ 5 h 52"/>
                <a:gd name="T20" fmla="*/ 0 w 48"/>
                <a:gd name="T21" fmla="*/ 5 h 52"/>
                <a:gd name="T22" fmla="*/ 1 w 48"/>
                <a:gd name="T23" fmla="*/ 2 h 52"/>
                <a:gd name="T24" fmla="*/ 5 w 48"/>
                <a:gd name="T25" fmla="*/ 1 h 52"/>
                <a:gd name="T26" fmla="*/ 43 w 48"/>
                <a:gd name="T27" fmla="*/ 0 h 52"/>
                <a:gd name="T28" fmla="*/ 43 w 48"/>
                <a:gd name="T29" fmla="*/ 0 h 52"/>
                <a:gd name="T30" fmla="*/ 46 w 48"/>
                <a:gd name="T31" fmla="*/ 1 h 52"/>
                <a:gd name="T32" fmla="*/ 47 w 48"/>
                <a:gd name="T33" fmla="*/ 4 h 52"/>
                <a:gd name="T34" fmla="*/ 47 w 48"/>
                <a:gd name="T35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52">
                  <a:moveTo>
                    <a:pt x="47" y="4"/>
                  </a:moveTo>
                  <a:lnTo>
                    <a:pt x="48" y="47"/>
                  </a:lnTo>
                  <a:lnTo>
                    <a:pt x="48" y="47"/>
                  </a:lnTo>
                  <a:lnTo>
                    <a:pt x="47" y="50"/>
                  </a:lnTo>
                  <a:lnTo>
                    <a:pt x="44" y="51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2" y="51"/>
                  </a:lnTo>
                  <a:lnTo>
                    <a:pt x="1" y="47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"/>
                  </a:lnTo>
                  <a:lnTo>
                    <a:pt x="5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6" y="1"/>
                  </a:lnTo>
                  <a:lnTo>
                    <a:pt x="47" y="4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rgbClr val="EC64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1" name="Freeform 341"/>
            <p:cNvSpPr>
              <a:spLocks/>
            </p:cNvSpPr>
            <p:nvPr/>
          </p:nvSpPr>
          <p:spPr bwMode="auto">
            <a:xfrm>
              <a:off x="2352113" y="2877169"/>
              <a:ext cx="52533" cy="64655"/>
            </a:xfrm>
            <a:custGeom>
              <a:avLst/>
              <a:gdLst>
                <a:gd name="T0" fmla="*/ 39 w 39"/>
                <a:gd name="T1" fmla="*/ 44 h 48"/>
                <a:gd name="T2" fmla="*/ 38 w 39"/>
                <a:gd name="T3" fmla="*/ 4 h 48"/>
                <a:gd name="T4" fmla="*/ 38 w 39"/>
                <a:gd name="T5" fmla="*/ 4 h 48"/>
                <a:gd name="T6" fmla="*/ 37 w 39"/>
                <a:gd name="T7" fmla="*/ 1 h 48"/>
                <a:gd name="T8" fmla="*/ 34 w 39"/>
                <a:gd name="T9" fmla="*/ 0 h 48"/>
                <a:gd name="T10" fmla="*/ 3 w 39"/>
                <a:gd name="T11" fmla="*/ 1 h 48"/>
                <a:gd name="T12" fmla="*/ 3 w 39"/>
                <a:gd name="T13" fmla="*/ 1 h 48"/>
                <a:gd name="T14" fmla="*/ 1 w 39"/>
                <a:gd name="T15" fmla="*/ 2 h 48"/>
                <a:gd name="T16" fmla="*/ 0 w 39"/>
                <a:gd name="T17" fmla="*/ 4 h 48"/>
                <a:gd name="T18" fmla="*/ 1 w 39"/>
                <a:gd name="T19" fmla="*/ 46 h 48"/>
                <a:gd name="T20" fmla="*/ 1 w 39"/>
                <a:gd name="T21" fmla="*/ 46 h 48"/>
                <a:gd name="T22" fmla="*/ 1 w 39"/>
                <a:gd name="T23" fmla="*/ 47 h 48"/>
                <a:gd name="T24" fmla="*/ 4 w 39"/>
                <a:gd name="T25" fmla="*/ 48 h 48"/>
                <a:gd name="T26" fmla="*/ 35 w 39"/>
                <a:gd name="T27" fmla="*/ 48 h 48"/>
                <a:gd name="T28" fmla="*/ 35 w 39"/>
                <a:gd name="T29" fmla="*/ 48 h 48"/>
                <a:gd name="T30" fmla="*/ 38 w 39"/>
                <a:gd name="T31" fmla="*/ 47 h 48"/>
                <a:gd name="T32" fmla="*/ 39 w 39"/>
                <a:gd name="T33" fmla="*/ 44 h 48"/>
                <a:gd name="T34" fmla="*/ 39 w 39"/>
                <a:gd name="T35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8">
                  <a:moveTo>
                    <a:pt x="39" y="44"/>
                  </a:moveTo>
                  <a:lnTo>
                    <a:pt x="38" y="4"/>
                  </a:lnTo>
                  <a:lnTo>
                    <a:pt x="38" y="4"/>
                  </a:lnTo>
                  <a:lnTo>
                    <a:pt x="37" y="1"/>
                  </a:lnTo>
                  <a:lnTo>
                    <a:pt x="34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7"/>
                  </a:lnTo>
                  <a:lnTo>
                    <a:pt x="4" y="48"/>
                  </a:lnTo>
                  <a:lnTo>
                    <a:pt x="35" y="48"/>
                  </a:lnTo>
                  <a:lnTo>
                    <a:pt x="35" y="48"/>
                  </a:lnTo>
                  <a:lnTo>
                    <a:pt x="38" y="47"/>
                  </a:lnTo>
                  <a:lnTo>
                    <a:pt x="39" y="44"/>
                  </a:lnTo>
                  <a:lnTo>
                    <a:pt x="39" y="44"/>
                  </a:lnTo>
                  <a:close/>
                </a:path>
              </a:pathLst>
            </a:custGeom>
            <a:solidFill>
              <a:srgbClr val="FAB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2" name="Freeform 650"/>
            <p:cNvSpPr>
              <a:spLocks/>
            </p:cNvSpPr>
            <p:nvPr/>
          </p:nvSpPr>
          <p:spPr bwMode="auto">
            <a:xfrm>
              <a:off x="2539344" y="3533151"/>
              <a:ext cx="227641" cy="289602"/>
            </a:xfrm>
            <a:custGeom>
              <a:avLst/>
              <a:gdLst>
                <a:gd name="T0" fmla="*/ 143 w 169"/>
                <a:gd name="T1" fmla="*/ 30 h 215"/>
                <a:gd name="T2" fmla="*/ 122 w 169"/>
                <a:gd name="T3" fmla="*/ 62 h 215"/>
                <a:gd name="T4" fmla="*/ 110 w 169"/>
                <a:gd name="T5" fmla="*/ 78 h 215"/>
                <a:gd name="T6" fmla="*/ 108 w 169"/>
                <a:gd name="T7" fmla="*/ 77 h 215"/>
                <a:gd name="T8" fmla="*/ 116 w 169"/>
                <a:gd name="T9" fmla="*/ 36 h 215"/>
                <a:gd name="T10" fmla="*/ 119 w 169"/>
                <a:gd name="T11" fmla="*/ 16 h 215"/>
                <a:gd name="T12" fmla="*/ 118 w 169"/>
                <a:gd name="T13" fmla="*/ 8 h 215"/>
                <a:gd name="T14" fmla="*/ 114 w 169"/>
                <a:gd name="T15" fmla="*/ 3 h 215"/>
                <a:gd name="T16" fmla="*/ 108 w 169"/>
                <a:gd name="T17" fmla="*/ 0 h 215"/>
                <a:gd name="T18" fmla="*/ 103 w 169"/>
                <a:gd name="T19" fmla="*/ 1 h 215"/>
                <a:gd name="T20" fmla="*/ 97 w 169"/>
                <a:gd name="T21" fmla="*/ 4 h 215"/>
                <a:gd name="T22" fmla="*/ 91 w 169"/>
                <a:gd name="T23" fmla="*/ 18 h 215"/>
                <a:gd name="T24" fmla="*/ 88 w 169"/>
                <a:gd name="T25" fmla="*/ 27 h 215"/>
                <a:gd name="T26" fmla="*/ 77 w 169"/>
                <a:gd name="T27" fmla="*/ 59 h 215"/>
                <a:gd name="T28" fmla="*/ 72 w 169"/>
                <a:gd name="T29" fmla="*/ 69 h 215"/>
                <a:gd name="T30" fmla="*/ 73 w 169"/>
                <a:gd name="T31" fmla="*/ 58 h 215"/>
                <a:gd name="T32" fmla="*/ 76 w 169"/>
                <a:gd name="T33" fmla="*/ 35 h 215"/>
                <a:gd name="T34" fmla="*/ 74 w 169"/>
                <a:gd name="T35" fmla="*/ 20 h 215"/>
                <a:gd name="T36" fmla="*/ 70 w 169"/>
                <a:gd name="T37" fmla="*/ 13 h 215"/>
                <a:gd name="T38" fmla="*/ 64 w 169"/>
                <a:gd name="T39" fmla="*/ 13 h 215"/>
                <a:gd name="T40" fmla="*/ 60 w 169"/>
                <a:gd name="T41" fmla="*/ 15 h 215"/>
                <a:gd name="T42" fmla="*/ 53 w 169"/>
                <a:gd name="T43" fmla="*/ 28 h 215"/>
                <a:gd name="T44" fmla="*/ 34 w 169"/>
                <a:gd name="T45" fmla="*/ 92 h 215"/>
                <a:gd name="T46" fmla="*/ 24 w 169"/>
                <a:gd name="T47" fmla="*/ 115 h 215"/>
                <a:gd name="T48" fmla="*/ 8 w 169"/>
                <a:gd name="T49" fmla="*/ 154 h 215"/>
                <a:gd name="T50" fmla="*/ 0 w 169"/>
                <a:gd name="T51" fmla="*/ 178 h 215"/>
                <a:gd name="T52" fmla="*/ 24 w 169"/>
                <a:gd name="T53" fmla="*/ 196 h 215"/>
                <a:gd name="T54" fmla="*/ 47 w 169"/>
                <a:gd name="T55" fmla="*/ 215 h 215"/>
                <a:gd name="T56" fmla="*/ 56 w 169"/>
                <a:gd name="T57" fmla="*/ 208 h 215"/>
                <a:gd name="T58" fmla="*/ 93 w 169"/>
                <a:gd name="T59" fmla="*/ 189 h 215"/>
                <a:gd name="T60" fmla="*/ 126 w 169"/>
                <a:gd name="T61" fmla="*/ 175 h 215"/>
                <a:gd name="T62" fmla="*/ 158 w 169"/>
                <a:gd name="T63" fmla="*/ 167 h 215"/>
                <a:gd name="T64" fmla="*/ 159 w 169"/>
                <a:gd name="T65" fmla="*/ 162 h 215"/>
                <a:gd name="T66" fmla="*/ 161 w 169"/>
                <a:gd name="T67" fmla="*/ 153 h 215"/>
                <a:gd name="T68" fmla="*/ 154 w 169"/>
                <a:gd name="T69" fmla="*/ 143 h 215"/>
                <a:gd name="T70" fmla="*/ 138 w 169"/>
                <a:gd name="T71" fmla="*/ 142 h 215"/>
                <a:gd name="T72" fmla="*/ 124 w 169"/>
                <a:gd name="T73" fmla="*/ 143 h 215"/>
                <a:gd name="T74" fmla="*/ 110 w 169"/>
                <a:gd name="T75" fmla="*/ 148 h 215"/>
                <a:gd name="T76" fmla="*/ 105 w 169"/>
                <a:gd name="T77" fmla="*/ 151 h 215"/>
                <a:gd name="T78" fmla="*/ 154 w 169"/>
                <a:gd name="T79" fmla="*/ 73 h 215"/>
                <a:gd name="T80" fmla="*/ 168 w 169"/>
                <a:gd name="T81" fmla="*/ 40 h 215"/>
                <a:gd name="T82" fmla="*/ 169 w 169"/>
                <a:gd name="T83" fmla="*/ 28 h 215"/>
                <a:gd name="T84" fmla="*/ 166 w 169"/>
                <a:gd name="T85" fmla="*/ 22 h 215"/>
                <a:gd name="T86" fmla="*/ 162 w 169"/>
                <a:gd name="T87" fmla="*/ 18 h 215"/>
                <a:gd name="T88" fmla="*/ 157 w 169"/>
                <a:gd name="T89" fmla="*/ 18 h 215"/>
                <a:gd name="T90" fmla="*/ 150 w 169"/>
                <a:gd name="T91" fmla="*/ 22 h 215"/>
                <a:gd name="T92" fmla="*/ 143 w 169"/>
                <a:gd name="T93" fmla="*/ 3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9" h="215">
                  <a:moveTo>
                    <a:pt x="143" y="30"/>
                  </a:moveTo>
                  <a:lnTo>
                    <a:pt x="143" y="30"/>
                  </a:lnTo>
                  <a:lnTo>
                    <a:pt x="134" y="46"/>
                  </a:lnTo>
                  <a:lnTo>
                    <a:pt x="122" y="62"/>
                  </a:lnTo>
                  <a:lnTo>
                    <a:pt x="112" y="76"/>
                  </a:lnTo>
                  <a:lnTo>
                    <a:pt x="110" y="78"/>
                  </a:lnTo>
                  <a:lnTo>
                    <a:pt x="108" y="78"/>
                  </a:lnTo>
                  <a:lnTo>
                    <a:pt x="108" y="77"/>
                  </a:lnTo>
                  <a:lnTo>
                    <a:pt x="108" y="77"/>
                  </a:lnTo>
                  <a:lnTo>
                    <a:pt x="116" y="36"/>
                  </a:lnTo>
                  <a:lnTo>
                    <a:pt x="119" y="16"/>
                  </a:lnTo>
                  <a:lnTo>
                    <a:pt x="119" y="16"/>
                  </a:lnTo>
                  <a:lnTo>
                    <a:pt x="119" y="12"/>
                  </a:lnTo>
                  <a:lnTo>
                    <a:pt x="118" y="8"/>
                  </a:lnTo>
                  <a:lnTo>
                    <a:pt x="116" y="4"/>
                  </a:lnTo>
                  <a:lnTo>
                    <a:pt x="114" y="3"/>
                  </a:lnTo>
                  <a:lnTo>
                    <a:pt x="111" y="0"/>
                  </a:lnTo>
                  <a:lnTo>
                    <a:pt x="108" y="0"/>
                  </a:lnTo>
                  <a:lnTo>
                    <a:pt x="105" y="0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97" y="4"/>
                  </a:lnTo>
                  <a:lnTo>
                    <a:pt x="93" y="9"/>
                  </a:lnTo>
                  <a:lnTo>
                    <a:pt x="91" y="18"/>
                  </a:lnTo>
                  <a:lnTo>
                    <a:pt x="88" y="27"/>
                  </a:lnTo>
                  <a:lnTo>
                    <a:pt x="88" y="27"/>
                  </a:lnTo>
                  <a:lnTo>
                    <a:pt x="83" y="47"/>
                  </a:lnTo>
                  <a:lnTo>
                    <a:pt x="77" y="59"/>
                  </a:lnTo>
                  <a:lnTo>
                    <a:pt x="73" y="66"/>
                  </a:lnTo>
                  <a:lnTo>
                    <a:pt x="72" y="69"/>
                  </a:lnTo>
                  <a:lnTo>
                    <a:pt x="72" y="69"/>
                  </a:lnTo>
                  <a:lnTo>
                    <a:pt x="73" y="58"/>
                  </a:lnTo>
                  <a:lnTo>
                    <a:pt x="74" y="47"/>
                  </a:lnTo>
                  <a:lnTo>
                    <a:pt x="76" y="35"/>
                  </a:lnTo>
                  <a:lnTo>
                    <a:pt x="74" y="24"/>
                  </a:lnTo>
                  <a:lnTo>
                    <a:pt x="74" y="20"/>
                  </a:lnTo>
                  <a:lnTo>
                    <a:pt x="73" y="16"/>
                  </a:lnTo>
                  <a:lnTo>
                    <a:pt x="70" y="13"/>
                  </a:lnTo>
                  <a:lnTo>
                    <a:pt x="68" y="12"/>
                  </a:lnTo>
                  <a:lnTo>
                    <a:pt x="64" y="13"/>
                  </a:lnTo>
                  <a:lnTo>
                    <a:pt x="60" y="15"/>
                  </a:lnTo>
                  <a:lnTo>
                    <a:pt x="60" y="15"/>
                  </a:lnTo>
                  <a:lnTo>
                    <a:pt x="57" y="20"/>
                  </a:lnTo>
                  <a:lnTo>
                    <a:pt x="53" y="28"/>
                  </a:lnTo>
                  <a:lnTo>
                    <a:pt x="45" y="55"/>
                  </a:lnTo>
                  <a:lnTo>
                    <a:pt x="34" y="92"/>
                  </a:lnTo>
                  <a:lnTo>
                    <a:pt x="34" y="92"/>
                  </a:lnTo>
                  <a:lnTo>
                    <a:pt x="24" y="115"/>
                  </a:lnTo>
                  <a:lnTo>
                    <a:pt x="16" y="135"/>
                  </a:lnTo>
                  <a:lnTo>
                    <a:pt x="8" y="154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12" y="186"/>
                  </a:lnTo>
                  <a:lnTo>
                    <a:pt x="24" y="196"/>
                  </a:lnTo>
                  <a:lnTo>
                    <a:pt x="47" y="215"/>
                  </a:lnTo>
                  <a:lnTo>
                    <a:pt x="47" y="215"/>
                  </a:lnTo>
                  <a:lnTo>
                    <a:pt x="56" y="208"/>
                  </a:lnTo>
                  <a:lnTo>
                    <a:pt x="56" y="208"/>
                  </a:lnTo>
                  <a:lnTo>
                    <a:pt x="66" y="202"/>
                  </a:lnTo>
                  <a:lnTo>
                    <a:pt x="93" y="189"/>
                  </a:lnTo>
                  <a:lnTo>
                    <a:pt x="110" y="182"/>
                  </a:lnTo>
                  <a:lnTo>
                    <a:pt x="126" y="175"/>
                  </a:lnTo>
                  <a:lnTo>
                    <a:pt x="143" y="170"/>
                  </a:lnTo>
                  <a:lnTo>
                    <a:pt x="158" y="167"/>
                  </a:lnTo>
                  <a:lnTo>
                    <a:pt x="158" y="167"/>
                  </a:lnTo>
                  <a:lnTo>
                    <a:pt x="159" y="162"/>
                  </a:lnTo>
                  <a:lnTo>
                    <a:pt x="161" y="158"/>
                  </a:lnTo>
                  <a:lnTo>
                    <a:pt x="161" y="153"/>
                  </a:lnTo>
                  <a:lnTo>
                    <a:pt x="158" y="148"/>
                  </a:lnTo>
                  <a:lnTo>
                    <a:pt x="154" y="143"/>
                  </a:lnTo>
                  <a:lnTo>
                    <a:pt x="147" y="142"/>
                  </a:lnTo>
                  <a:lnTo>
                    <a:pt x="138" y="142"/>
                  </a:lnTo>
                  <a:lnTo>
                    <a:pt x="138" y="142"/>
                  </a:lnTo>
                  <a:lnTo>
                    <a:pt x="124" y="143"/>
                  </a:lnTo>
                  <a:lnTo>
                    <a:pt x="115" y="146"/>
                  </a:lnTo>
                  <a:lnTo>
                    <a:pt x="110" y="148"/>
                  </a:lnTo>
                  <a:lnTo>
                    <a:pt x="105" y="151"/>
                  </a:lnTo>
                  <a:lnTo>
                    <a:pt x="105" y="151"/>
                  </a:lnTo>
                  <a:lnTo>
                    <a:pt x="154" y="73"/>
                  </a:lnTo>
                  <a:lnTo>
                    <a:pt x="154" y="73"/>
                  </a:lnTo>
                  <a:lnTo>
                    <a:pt x="164" y="54"/>
                  </a:lnTo>
                  <a:lnTo>
                    <a:pt x="168" y="40"/>
                  </a:lnTo>
                  <a:lnTo>
                    <a:pt x="169" y="34"/>
                  </a:lnTo>
                  <a:lnTo>
                    <a:pt x="169" y="28"/>
                  </a:lnTo>
                  <a:lnTo>
                    <a:pt x="168" y="24"/>
                  </a:lnTo>
                  <a:lnTo>
                    <a:pt x="166" y="22"/>
                  </a:lnTo>
                  <a:lnTo>
                    <a:pt x="165" y="19"/>
                  </a:lnTo>
                  <a:lnTo>
                    <a:pt x="162" y="18"/>
                  </a:lnTo>
                  <a:lnTo>
                    <a:pt x="159" y="18"/>
                  </a:lnTo>
                  <a:lnTo>
                    <a:pt x="157" y="18"/>
                  </a:lnTo>
                  <a:lnTo>
                    <a:pt x="153" y="19"/>
                  </a:lnTo>
                  <a:lnTo>
                    <a:pt x="150" y="22"/>
                  </a:lnTo>
                  <a:lnTo>
                    <a:pt x="143" y="30"/>
                  </a:lnTo>
                  <a:lnTo>
                    <a:pt x="143" y="30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3" name="Freeform 651"/>
            <p:cNvSpPr>
              <a:spLocks/>
            </p:cNvSpPr>
            <p:nvPr/>
          </p:nvSpPr>
          <p:spPr bwMode="auto">
            <a:xfrm>
              <a:off x="2578407" y="4132559"/>
              <a:ext cx="766434" cy="490302"/>
            </a:xfrm>
            <a:custGeom>
              <a:avLst/>
              <a:gdLst>
                <a:gd name="T0" fmla="*/ 0 w 569"/>
                <a:gd name="T1" fmla="*/ 103 h 364"/>
                <a:gd name="T2" fmla="*/ 139 w 569"/>
                <a:gd name="T3" fmla="*/ 0 h 364"/>
                <a:gd name="T4" fmla="*/ 569 w 569"/>
                <a:gd name="T5" fmla="*/ 0 h 364"/>
                <a:gd name="T6" fmla="*/ 534 w 569"/>
                <a:gd name="T7" fmla="*/ 362 h 364"/>
                <a:gd name="T8" fmla="*/ 534 w 569"/>
                <a:gd name="T9" fmla="*/ 362 h 364"/>
                <a:gd name="T10" fmla="*/ 522 w 569"/>
                <a:gd name="T11" fmla="*/ 362 h 364"/>
                <a:gd name="T12" fmla="*/ 506 w 569"/>
                <a:gd name="T13" fmla="*/ 364 h 364"/>
                <a:gd name="T14" fmla="*/ 486 w 569"/>
                <a:gd name="T15" fmla="*/ 362 h 364"/>
                <a:gd name="T16" fmla="*/ 460 w 569"/>
                <a:gd name="T17" fmla="*/ 361 h 364"/>
                <a:gd name="T18" fmla="*/ 430 w 569"/>
                <a:gd name="T19" fmla="*/ 357 h 364"/>
                <a:gd name="T20" fmla="*/ 396 w 569"/>
                <a:gd name="T21" fmla="*/ 351 h 364"/>
                <a:gd name="T22" fmla="*/ 359 w 569"/>
                <a:gd name="T23" fmla="*/ 342 h 364"/>
                <a:gd name="T24" fmla="*/ 318 w 569"/>
                <a:gd name="T25" fmla="*/ 330 h 364"/>
                <a:gd name="T26" fmla="*/ 298 w 569"/>
                <a:gd name="T27" fmla="*/ 323 h 364"/>
                <a:gd name="T28" fmla="*/ 276 w 569"/>
                <a:gd name="T29" fmla="*/ 314 h 364"/>
                <a:gd name="T30" fmla="*/ 255 w 569"/>
                <a:gd name="T31" fmla="*/ 304 h 364"/>
                <a:gd name="T32" fmla="*/ 232 w 569"/>
                <a:gd name="T33" fmla="*/ 293 h 364"/>
                <a:gd name="T34" fmla="*/ 209 w 569"/>
                <a:gd name="T35" fmla="*/ 281 h 364"/>
                <a:gd name="T36" fmla="*/ 186 w 569"/>
                <a:gd name="T37" fmla="*/ 268 h 364"/>
                <a:gd name="T38" fmla="*/ 163 w 569"/>
                <a:gd name="T39" fmla="*/ 253 h 364"/>
                <a:gd name="T40" fmla="*/ 140 w 569"/>
                <a:gd name="T41" fmla="*/ 237 h 364"/>
                <a:gd name="T42" fmla="*/ 116 w 569"/>
                <a:gd name="T43" fmla="*/ 218 h 364"/>
                <a:gd name="T44" fmla="*/ 93 w 569"/>
                <a:gd name="T45" fmla="*/ 199 h 364"/>
                <a:gd name="T46" fmla="*/ 70 w 569"/>
                <a:gd name="T47" fmla="*/ 177 h 364"/>
                <a:gd name="T48" fmla="*/ 45 w 569"/>
                <a:gd name="T49" fmla="*/ 154 h 364"/>
                <a:gd name="T50" fmla="*/ 22 w 569"/>
                <a:gd name="T51" fmla="*/ 130 h 364"/>
                <a:gd name="T52" fmla="*/ 0 w 569"/>
                <a:gd name="T53" fmla="*/ 103 h 364"/>
                <a:gd name="T54" fmla="*/ 0 w 569"/>
                <a:gd name="T55" fmla="*/ 103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9" h="364">
                  <a:moveTo>
                    <a:pt x="0" y="103"/>
                  </a:moveTo>
                  <a:lnTo>
                    <a:pt x="139" y="0"/>
                  </a:lnTo>
                  <a:lnTo>
                    <a:pt x="569" y="0"/>
                  </a:lnTo>
                  <a:lnTo>
                    <a:pt x="534" y="362"/>
                  </a:lnTo>
                  <a:lnTo>
                    <a:pt x="534" y="362"/>
                  </a:lnTo>
                  <a:lnTo>
                    <a:pt x="522" y="362"/>
                  </a:lnTo>
                  <a:lnTo>
                    <a:pt x="506" y="364"/>
                  </a:lnTo>
                  <a:lnTo>
                    <a:pt x="486" y="362"/>
                  </a:lnTo>
                  <a:lnTo>
                    <a:pt x="460" y="361"/>
                  </a:lnTo>
                  <a:lnTo>
                    <a:pt x="430" y="357"/>
                  </a:lnTo>
                  <a:lnTo>
                    <a:pt x="396" y="351"/>
                  </a:lnTo>
                  <a:lnTo>
                    <a:pt x="359" y="342"/>
                  </a:lnTo>
                  <a:lnTo>
                    <a:pt x="318" y="330"/>
                  </a:lnTo>
                  <a:lnTo>
                    <a:pt x="298" y="323"/>
                  </a:lnTo>
                  <a:lnTo>
                    <a:pt x="276" y="314"/>
                  </a:lnTo>
                  <a:lnTo>
                    <a:pt x="255" y="304"/>
                  </a:lnTo>
                  <a:lnTo>
                    <a:pt x="232" y="293"/>
                  </a:lnTo>
                  <a:lnTo>
                    <a:pt x="209" y="281"/>
                  </a:lnTo>
                  <a:lnTo>
                    <a:pt x="186" y="268"/>
                  </a:lnTo>
                  <a:lnTo>
                    <a:pt x="163" y="253"/>
                  </a:lnTo>
                  <a:lnTo>
                    <a:pt x="140" y="237"/>
                  </a:lnTo>
                  <a:lnTo>
                    <a:pt x="116" y="218"/>
                  </a:lnTo>
                  <a:lnTo>
                    <a:pt x="93" y="199"/>
                  </a:lnTo>
                  <a:lnTo>
                    <a:pt x="70" y="177"/>
                  </a:lnTo>
                  <a:lnTo>
                    <a:pt x="45" y="154"/>
                  </a:lnTo>
                  <a:lnTo>
                    <a:pt x="22" y="130"/>
                  </a:lnTo>
                  <a:lnTo>
                    <a:pt x="0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584B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4" name="Freeform 652"/>
            <p:cNvSpPr>
              <a:spLocks/>
            </p:cNvSpPr>
            <p:nvPr/>
          </p:nvSpPr>
          <p:spPr bwMode="auto">
            <a:xfrm>
              <a:off x="2256477" y="3725769"/>
              <a:ext cx="1368536" cy="1158406"/>
            </a:xfrm>
            <a:custGeom>
              <a:avLst/>
              <a:gdLst>
                <a:gd name="T0" fmla="*/ 738 w 1016"/>
                <a:gd name="T1" fmla="*/ 859 h 860"/>
                <a:gd name="T2" fmla="*/ 666 w 1016"/>
                <a:gd name="T3" fmla="*/ 859 h 860"/>
                <a:gd name="T4" fmla="*/ 548 w 1016"/>
                <a:gd name="T5" fmla="*/ 842 h 860"/>
                <a:gd name="T6" fmla="*/ 450 w 1016"/>
                <a:gd name="T7" fmla="*/ 814 h 860"/>
                <a:gd name="T8" fmla="*/ 371 w 1016"/>
                <a:gd name="T9" fmla="*/ 782 h 860"/>
                <a:gd name="T10" fmla="*/ 286 w 1016"/>
                <a:gd name="T11" fmla="*/ 737 h 860"/>
                <a:gd name="T12" fmla="*/ 199 w 1016"/>
                <a:gd name="T13" fmla="*/ 678 h 860"/>
                <a:gd name="T14" fmla="*/ 113 w 1016"/>
                <a:gd name="T15" fmla="*/ 602 h 860"/>
                <a:gd name="T16" fmla="*/ 63 w 1016"/>
                <a:gd name="T17" fmla="*/ 547 h 860"/>
                <a:gd name="T18" fmla="*/ 17 w 1016"/>
                <a:gd name="T19" fmla="*/ 463 h 860"/>
                <a:gd name="T20" fmla="*/ 0 w 1016"/>
                <a:gd name="T21" fmla="*/ 382 h 860"/>
                <a:gd name="T22" fmla="*/ 6 w 1016"/>
                <a:gd name="T23" fmla="*/ 305 h 860"/>
                <a:gd name="T24" fmla="*/ 31 w 1016"/>
                <a:gd name="T25" fmla="*/ 234 h 860"/>
                <a:gd name="T26" fmla="*/ 66 w 1016"/>
                <a:gd name="T27" fmla="*/ 169 h 860"/>
                <a:gd name="T28" fmla="*/ 108 w 1016"/>
                <a:gd name="T29" fmla="*/ 112 h 860"/>
                <a:gd name="T30" fmla="*/ 189 w 1016"/>
                <a:gd name="T31" fmla="*/ 30 h 860"/>
                <a:gd name="T32" fmla="*/ 263 w 1016"/>
                <a:gd name="T33" fmla="*/ 53 h 860"/>
                <a:gd name="T34" fmla="*/ 244 w 1016"/>
                <a:gd name="T35" fmla="*/ 112 h 860"/>
                <a:gd name="T36" fmla="*/ 214 w 1016"/>
                <a:gd name="T37" fmla="*/ 236 h 860"/>
                <a:gd name="T38" fmla="*/ 209 w 1016"/>
                <a:gd name="T39" fmla="*/ 297 h 860"/>
                <a:gd name="T40" fmla="*/ 213 w 1016"/>
                <a:gd name="T41" fmla="*/ 329 h 860"/>
                <a:gd name="T42" fmla="*/ 239 w 1016"/>
                <a:gd name="T43" fmla="*/ 375 h 860"/>
                <a:gd name="T44" fmla="*/ 284 w 1016"/>
                <a:gd name="T45" fmla="*/ 424 h 860"/>
                <a:gd name="T46" fmla="*/ 347 w 1016"/>
                <a:gd name="T47" fmla="*/ 471 h 860"/>
                <a:gd name="T48" fmla="*/ 419 w 1016"/>
                <a:gd name="T49" fmla="*/ 516 h 860"/>
                <a:gd name="T50" fmla="*/ 500 w 1016"/>
                <a:gd name="T51" fmla="*/ 555 h 860"/>
                <a:gd name="T52" fmla="*/ 584 w 1016"/>
                <a:gd name="T53" fmla="*/ 585 h 860"/>
                <a:gd name="T54" fmla="*/ 665 w 1016"/>
                <a:gd name="T55" fmla="*/ 604 h 860"/>
                <a:gd name="T56" fmla="*/ 739 w 1016"/>
                <a:gd name="T57" fmla="*/ 608 h 860"/>
                <a:gd name="T58" fmla="*/ 801 w 1016"/>
                <a:gd name="T59" fmla="*/ 594 h 860"/>
                <a:gd name="T60" fmla="*/ 842 w 1016"/>
                <a:gd name="T61" fmla="*/ 568 h 860"/>
                <a:gd name="T62" fmla="*/ 860 w 1016"/>
                <a:gd name="T63" fmla="*/ 545 h 860"/>
                <a:gd name="T64" fmla="*/ 877 w 1016"/>
                <a:gd name="T65" fmla="*/ 512 h 860"/>
                <a:gd name="T66" fmla="*/ 895 w 1016"/>
                <a:gd name="T67" fmla="*/ 459 h 860"/>
                <a:gd name="T68" fmla="*/ 903 w 1016"/>
                <a:gd name="T69" fmla="*/ 408 h 860"/>
                <a:gd name="T70" fmla="*/ 897 w 1016"/>
                <a:gd name="T71" fmla="*/ 312 h 860"/>
                <a:gd name="T72" fmla="*/ 876 w 1016"/>
                <a:gd name="T73" fmla="*/ 231 h 860"/>
                <a:gd name="T74" fmla="*/ 846 w 1016"/>
                <a:gd name="T75" fmla="*/ 165 h 860"/>
                <a:gd name="T76" fmla="*/ 897 w 1016"/>
                <a:gd name="T77" fmla="*/ 151 h 860"/>
                <a:gd name="T78" fmla="*/ 939 w 1016"/>
                <a:gd name="T79" fmla="*/ 219 h 860"/>
                <a:gd name="T80" fmla="*/ 981 w 1016"/>
                <a:gd name="T81" fmla="*/ 312 h 860"/>
                <a:gd name="T82" fmla="*/ 1008 w 1016"/>
                <a:gd name="T83" fmla="*/ 409 h 860"/>
                <a:gd name="T84" fmla="*/ 1015 w 1016"/>
                <a:gd name="T85" fmla="*/ 474 h 860"/>
                <a:gd name="T86" fmla="*/ 1013 w 1016"/>
                <a:gd name="T87" fmla="*/ 541 h 860"/>
                <a:gd name="T88" fmla="*/ 1000 w 1016"/>
                <a:gd name="T89" fmla="*/ 610 h 860"/>
                <a:gd name="T90" fmla="*/ 984 w 1016"/>
                <a:gd name="T91" fmla="*/ 658 h 860"/>
                <a:gd name="T92" fmla="*/ 932 w 1016"/>
                <a:gd name="T93" fmla="*/ 744 h 860"/>
                <a:gd name="T94" fmla="*/ 874 w 1016"/>
                <a:gd name="T95" fmla="*/ 802 h 860"/>
                <a:gd name="T96" fmla="*/ 820 w 1016"/>
                <a:gd name="T97" fmla="*/ 836 h 860"/>
                <a:gd name="T98" fmla="*/ 777 w 1016"/>
                <a:gd name="T99" fmla="*/ 852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6" h="860">
                  <a:moveTo>
                    <a:pt x="753" y="857"/>
                  </a:moveTo>
                  <a:lnTo>
                    <a:pt x="753" y="857"/>
                  </a:lnTo>
                  <a:lnTo>
                    <a:pt x="738" y="859"/>
                  </a:lnTo>
                  <a:lnTo>
                    <a:pt x="720" y="860"/>
                  </a:lnTo>
                  <a:lnTo>
                    <a:pt x="696" y="860"/>
                  </a:lnTo>
                  <a:lnTo>
                    <a:pt x="666" y="859"/>
                  </a:lnTo>
                  <a:lnTo>
                    <a:pt x="631" y="856"/>
                  </a:lnTo>
                  <a:lnTo>
                    <a:pt x="592" y="851"/>
                  </a:lnTo>
                  <a:lnTo>
                    <a:pt x="548" y="842"/>
                  </a:lnTo>
                  <a:lnTo>
                    <a:pt x="500" y="830"/>
                  </a:lnTo>
                  <a:lnTo>
                    <a:pt x="476" y="822"/>
                  </a:lnTo>
                  <a:lnTo>
                    <a:pt x="450" y="814"/>
                  </a:lnTo>
                  <a:lnTo>
                    <a:pt x="425" y="805"/>
                  </a:lnTo>
                  <a:lnTo>
                    <a:pt x="398" y="794"/>
                  </a:lnTo>
                  <a:lnTo>
                    <a:pt x="371" y="782"/>
                  </a:lnTo>
                  <a:lnTo>
                    <a:pt x="342" y="768"/>
                  </a:lnTo>
                  <a:lnTo>
                    <a:pt x="314" y="753"/>
                  </a:lnTo>
                  <a:lnTo>
                    <a:pt x="286" y="737"/>
                  </a:lnTo>
                  <a:lnTo>
                    <a:pt x="257" y="718"/>
                  </a:lnTo>
                  <a:lnTo>
                    <a:pt x="229" y="699"/>
                  </a:lnTo>
                  <a:lnTo>
                    <a:pt x="199" y="678"/>
                  </a:lnTo>
                  <a:lnTo>
                    <a:pt x="171" y="655"/>
                  </a:lnTo>
                  <a:lnTo>
                    <a:pt x="141" y="629"/>
                  </a:lnTo>
                  <a:lnTo>
                    <a:pt x="113" y="602"/>
                  </a:lnTo>
                  <a:lnTo>
                    <a:pt x="113" y="602"/>
                  </a:lnTo>
                  <a:lnTo>
                    <a:pt x="86" y="575"/>
                  </a:lnTo>
                  <a:lnTo>
                    <a:pt x="63" y="547"/>
                  </a:lnTo>
                  <a:lnTo>
                    <a:pt x="44" y="518"/>
                  </a:lnTo>
                  <a:lnTo>
                    <a:pt x="29" y="491"/>
                  </a:lnTo>
                  <a:lnTo>
                    <a:pt x="17" y="463"/>
                  </a:lnTo>
                  <a:lnTo>
                    <a:pt x="9" y="436"/>
                  </a:lnTo>
                  <a:lnTo>
                    <a:pt x="2" y="409"/>
                  </a:lnTo>
                  <a:lnTo>
                    <a:pt x="0" y="382"/>
                  </a:lnTo>
                  <a:lnTo>
                    <a:pt x="0" y="356"/>
                  </a:lnTo>
                  <a:lnTo>
                    <a:pt x="2" y="331"/>
                  </a:lnTo>
                  <a:lnTo>
                    <a:pt x="6" y="305"/>
                  </a:lnTo>
                  <a:lnTo>
                    <a:pt x="13" y="281"/>
                  </a:lnTo>
                  <a:lnTo>
                    <a:pt x="21" y="257"/>
                  </a:lnTo>
                  <a:lnTo>
                    <a:pt x="31" y="234"/>
                  </a:lnTo>
                  <a:lnTo>
                    <a:pt x="41" y="211"/>
                  </a:lnTo>
                  <a:lnTo>
                    <a:pt x="54" y="189"/>
                  </a:lnTo>
                  <a:lnTo>
                    <a:pt x="66" y="169"/>
                  </a:lnTo>
                  <a:lnTo>
                    <a:pt x="79" y="149"/>
                  </a:lnTo>
                  <a:lnTo>
                    <a:pt x="94" y="130"/>
                  </a:lnTo>
                  <a:lnTo>
                    <a:pt x="108" y="112"/>
                  </a:lnTo>
                  <a:lnTo>
                    <a:pt x="137" y="80"/>
                  </a:lnTo>
                  <a:lnTo>
                    <a:pt x="164" y="53"/>
                  </a:lnTo>
                  <a:lnTo>
                    <a:pt x="189" y="30"/>
                  </a:lnTo>
                  <a:lnTo>
                    <a:pt x="207" y="14"/>
                  </a:lnTo>
                  <a:lnTo>
                    <a:pt x="225" y="0"/>
                  </a:lnTo>
                  <a:lnTo>
                    <a:pt x="263" y="53"/>
                  </a:lnTo>
                  <a:lnTo>
                    <a:pt x="263" y="53"/>
                  </a:lnTo>
                  <a:lnTo>
                    <a:pt x="253" y="81"/>
                  </a:lnTo>
                  <a:lnTo>
                    <a:pt x="244" y="112"/>
                  </a:lnTo>
                  <a:lnTo>
                    <a:pt x="233" y="150"/>
                  </a:lnTo>
                  <a:lnTo>
                    <a:pt x="224" y="192"/>
                  </a:lnTo>
                  <a:lnTo>
                    <a:pt x="214" y="236"/>
                  </a:lnTo>
                  <a:lnTo>
                    <a:pt x="212" y="257"/>
                  </a:lnTo>
                  <a:lnTo>
                    <a:pt x="210" y="278"/>
                  </a:lnTo>
                  <a:lnTo>
                    <a:pt x="209" y="297"/>
                  </a:lnTo>
                  <a:lnTo>
                    <a:pt x="210" y="315"/>
                  </a:lnTo>
                  <a:lnTo>
                    <a:pt x="210" y="315"/>
                  </a:lnTo>
                  <a:lnTo>
                    <a:pt x="213" y="329"/>
                  </a:lnTo>
                  <a:lnTo>
                    <a:pt x="220" y="344"/>
                  </a:lnTo>
                  <a:lnTo>
                    <a:pt x="228" y="361"/>
                  </a:lnTo>
                  <a:lnTo>
                    <a:pt x="239" y="375"/>
                  </a:lnTo>
                  <a:lnTo>
                    <a:pt x="252" y="392"/>
                  </a:lnTo>
                  <a:lnTo>
                    <a:pt x="267" y="408"/>
                  </a:lnTo>
                  <a:lnTo>
                    <a:pt x="284" y="424"/>
                  </a:lnTo>
                  <a:lnTo>
                    <a:pt x="303" y="440"/>
                  </a:lnTo>
                  <a:lnTo>
                    <a:pt x="324" y="456"/>
                  </a:lnTo>
                  <a:lnTo>
                    <a:pt x="347" y="471"/>
                  </a:lnTo>
                  <a:lnTo>
                    <a:pt x="369" y="487"/>
                  </a:lnTo>
                  <a:lnTo>
                    <a:pt x="394" y="502"/>
                  </a:lnTo>
                  <a:lnTo>
                    <a:pt x="419" y="516"/>
                  </a:lnTo>
                  <a:lnTo>
                    <a:pt x="446" y="529"/>
                  </a:lnTo>
                  <a:lnTo>
                    <a:pt x="473" y="543"/>
                  </a:lnTo>
                  <a:lnTo>
                    <a:pt x="500" y="555"/>
                  </a:lnTo>
                  <a:lnTo>
                    <a:pt x="529" y="566"/>
                  </a:lnTo>
                  <a:lnTo>
                    <a:pt x="556" y="577"/>
                  </a:lnTo>
                  <a:lnTo>
                    <a:pt x="584" y="585"/>
                  </a:lnTo>
                  <a:lnTo>
                    <a:pt x="611" y="593"/>
                  </a:lnTo>
                  <a:lnTo>
                    <a:pt x="638" y="598"/>
                  </a:lnTo>
                  <a:lnTo>
                    <a:pt x="665" y="604"/>
                  </a:lnTo>
                  <a:lnTo>
                    <a:pt x="691" y="606"/>
                  </a:lnTo>
                  <a:lnTo>
                    <a:pt x="715" y="608"/>
                  </a:lnTo>
                  <a:lnTo>
                    <a:pt x="739" y="608"/>
                  </a:lnTo>
                  <a:lnTo>
                    <a:pt x="762" y="605"/>
                  </a:lnTo>
                  <a:lnTo>
                    <a:pt x="783" y="601"/>
                  </a:lnTo>
                  <a:lnTo>
                    <a:pt x="801" y="594"/>
                  </a:lnTo>
                  <a:lnTo>
                    <a:pt x="820" y="586"/>
                  </a:lnTo>
                  <a:lnTo>
                    <a:pt x="835" y="575"/>
                  </a:lnTo>
                  <a:lnTo>
                    <a:pt x="842" y="568"/>
                  </a:lnTo>
                  <a:lnTo>
                    <a:pt x="849" y="562"/>
                  </a:lnTo>
                  <a:lnTo>
                    <a:pt x="855" y="554"/>
                  </a:lnTo>
                  <a:lnTo>
                    <a:pt x="860" y="545"/>
                  </a:lnTo>
                  <a:lnTo>
                    <a:pt x="860" y="545"/>
                  </a:lnTo>
                  <a:lnTo>
                    <a:pt x="869" y="528"/>
                  </a:lnTo>
                  <a:lnTo>
                    <a:pt x="877" y="512"/>
                  </a:lnTo>
                  <a:lnTo>
                    <a:pt x="884" y="494"/>
                  </a:lnTo>
                  <a:lnTo>
                    <a:pt x="891" y="477"/>
                  </a:lnTo>
                  <a:lnTo>
                    <a:pt x="895" y="459"/>
                  </a:lnTo>
                  <a:lnTo>
                    <a:pt x="899" y="442"/>
                  </a:lnTo>
                  <a:lnTo>
                    <a:pt x="901" y="425"/>
                  </a:lnTo>
                  <a:lnTo>
                    <a:pt x="903" y="408"/>
                  </a:lnTo>
                  <a:lnTo>
                    <a:pt x="903" y="374"/>
                  </a:lnTo>
                  <a:lnTo>
                    <a:pt x="901" y="343"/>
                  </a:lnTo>
                  <a:lnTo>
                    <a:pt x="897" y="312"/>
                  </a:lnTo>
                  <a:lnTo>
                    <a:pt x="891" y="282"/>
                  </a:lnTo>
                  <a:lnTo>
                    <a:pt x="884" y="255"/>
                  </a:lnTo>
                  <a:lnTo>
                    <a:pt x="876" y="231"/>
                  </a:lnTo>
                  <a:lnTo>
                    <a:pt x="868" y="209"/>
                  </a:lnTo>
                  <a:lnTo>
                    <a:pt x="860" y="190"/>
                  </a:lnTo>
                  <a:lnTo>
                    <a:pt x="846" y="165"/>
                  </a:lnTo>
                  <a:lnTo>
                    <a:pt x="841" y="155"/>
                  </a:lnTo>
                  <a:lnTo>
                    <a:pt x="897" y="151"/>
                  </a:lnTo>
                  <a:lnTo>
                    <a:pt x="897" y="151"/>
                  </a:lnTo>
                  <a:lnTo>
                    <a:pt x="905" y="163"/>
                  </a:lnTo>
                  <a:lnTo>
                    <a:pt x="926" y="196"/>
                  </a:lnTo>
                  <a:lnTo>
                    <a:pt x="939" y="219"/>
                  </a:lnTo>
                  <a:lnTo>
                    <a:pt x="953" y="246"/>
                  </a:lnTo>
                  <a:lnTo>
                    <a:pt x="968" y="277"/>
                  </a:lnTo>
                  <a:lnTo>
                    <a:pt x="981" y="312"/>
                  </a:lnTo>
                  <a:lnTo>
                    <a:pt x="993" y="348"/>
                  </a:lnTo>
                  <a:lnTo>
                    <a:pt x="1004" y="389"/>
                  </a:lnTo>
                  <a:lnTo>
                    <a:pt x="1008" y="409"/>
                  </a:lnTo>
                  <a:lnTo>
                    <a:pt x="1011" y="431"/>
                  </a:lnTo>
                  <a:lnTo>
                    <a:pt x="1013" y="452"/>
                  </a:lnTo>
                  <a:lnTo>
                    <a:pt x="1015" y="474"/>
                  </a:lnTo>
                  <a:lnTo>
                    <a:pt x="1016" y="497"/>
                  </a:lnTo>
                  <a:lnTo>
                    <a:pt x="1015" y="518"/>
                  </a:lnTo>
                  <a:lnTo>
                    <a:pt x="1013" y="541"/>
                  </a:lnTo>
                  <a:lnTo>
                    <a:pt x="1011" y="564"/>
                  </a:lnTo>
                  <a:lnTo>
                    <a:pt x="1005" y="587"/>
                  </a:lnTo>
                  <a:lnTo>
                    <a:pt x="1000" y="610"/>
                  </a:lnTo>
                  <a:lnTo>
                    <a:pt x="992" y="633"/>
                  </a:lnTo>
                  <a:lnTo>
                    <a:pt x="984" y="658"/>
                  </a:lnTo>
                  <a:lnTo>
                    <a:pt x="984" y="658"/>
                  </a:lnTo>
                  <a:lnTo>
                    <a:pt x="968" y="690"/>
                  </a:lnTo>
                  <a:lnTo>
                    <a:pt x="950" y="718"/>
                  </a:lnTo>
                  <a:lnTo>
                    <a:pt x="932" y="744"/>
                  </a:lnTo>
                  <a:lnTo>
                    <a:pt x="914" y="766"/>
                  </a:lnTo>
                  <a:lnTo>
                    <a:pt x="895" y="784"/>
                  </a:lnTo>
                  <a:lnTo>
                    <a:pt x="874" y="802"/>
                  </a:lnTo>
                  <a:lnTo>
                    <a:pt x="855" y="815"/>
                  </a:lnTo>
                  <a:lnTo>
                    <a:pt x="838" y="826"/>
                  </a:lnTo>
                  <a:lnTo>
                    <a:pt x="820" y="836"/>
                  </a:lnTo>
                  <a:lnTo>
                    <a:pt x="804" y="842"/>
                  </a:lnTo>
                  <a:lnTo>
                    <a:pt x="789" y="848"/>
                  </a:lnTo>
                  <a:lnTo>
                    <a:pt x="777" y="852"/>
                  </a:lnTo>
                  <a:lnTo>
                    <a:pt x="760" y="856"/>
                  </a:lnTo>
                  <a:lnTo>
                    <a:pt x="753" y="857"/>
                  </a:lnTo>
                  <a:close/>
                </a:path>
              </a:pathLst>
            </a:custGeom>
            <a:solidFill>
              <a:srgbClr val="6C6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5" name="Freeform 653"/>
            <p:cNvSpPr>
              <a:spLocks/>
            </p:cNvSpPr>
            <p:nvPr/>
          </p:nvSpPr>
          <p:spPr bwMode="auto">
            <a:xfrm>
              <a:off x="2256477" y="3725769"/>
              <a:ext cx="1368536" cy="1158406"/>
            </a:xfrm>
            <a:custGeom>
              <a:avLst/>
              <a:gdLst>
                <a:gd name="T0" fmla="*/ 738 w 1016"/>
                <a:gd name="T1" fmla="*/ 859 h 860"/>
                <a:gd name="T2" fmla="*/ 666 w 1016"/>
                <a:gd name="T3" fmla="*/ 859 h 860"/>
                <a:gd name="T4" fmla="*/ 548 w 1016"/>
                <a:gd name="T5" fmla="*/ 842 h 860"/>
                <a:gd name="T6" fmla="*/ 450 w 1016"/>
                <a:gd name="T7" fmla="*/ 814 h 860"/>
                <a:gd name="T8" fmla="*/ 371 w 1016"/>
                <a:gd name="T9" fmla="*/ 782 h 860"/>
                <a:gd name="T10" fmla="*/ 286 w 1016"/>
                <a:gd name="T11" fmla="*/ 737 h 860"/>
                <a:gd name="T12" fmla="*/ 199 w 1016"/>
                <a:gd name="T13" fmla="*/ 678 h 860"/>
                <a:gd name="T14" fmla="*/ 113 w 1016"/>
                <a:gd name="T15" fmla="*/ 602 h 860"/>
                <a:gd name="T16" fmla="*/ 63 w 1016"/>
                <a:gd name="T17" fmla="*/ 547 h 860"/>
                <a:gd name="T18" fmla="*/ 17 w 1016"/>
                <a:gd name="T19" fmla="*/ 463 h 860"/>
                <a:gd name="T20" fmla="*/ 0 w 1016"/>
                <a:gd name="T21" fmla="*/ 382 h 860"/>
                <a:gd name="T22" fmla="*/ 6 w 1016"/>
                <a:gd name="T23" fmla="*/ 305 h 860"/>
                <a:gd name="T24" fmla="*/ 31 w 1016"/>
                <a:gd name="T25" fmla="*/ 234 h 860"/>
                <a:gd name="T26" fmla="*/ 66 w 1016"/>
                <a:gd name="T27" fmla="*/ 169 h 860"/>
                <a:gd name="T28" fmla="*/ 108 w 1016"/>
                <a:gd name="T29" fmla="*/ 112 h 860"/>
                <a:gd name="T30" fmla="*/ 189 w 1016"/>
                <a:gd name="T31" fmla="*/ 30 h 860"/>
                <a:gd name="T32" fmla="*/ 263 w 1016"/>
                <a:gd name="T33" fmla="*/ 53 h 860"/>
                <a:gd name="T34" fmla="*/ 244 w 1016"/>
                <a:gd name="T35" fmla="*/ 112 h 860"/>
                <a:gd name="T36" fmla="*/ 214 w 1016"/>
                <a:gd name="T37" fmla="*/ 236 h 860"/>
                <a:gd name="T38" fmla="*/ 209 w 1016"/>
                <a:gd name="T39" fmla="*/ 297 h 860"/>
                <a:gd name="T40" fmla="*/ 213 w 1016"/>
                <a:gd name="T41" fmla="*/ 329 h 860"/>
                <a:gd name="T42" fmla="*/ 239 w 1016"/>
                <a:gd name="T43" fmla="*/ 375 h 860"/>
                <a:gd name="T44" fmla="*/ 284 w 1016"/>
                <a:gd name="T45" fmla="*/ 424 h 860"/>
                <a:gd name="T46" fmla="*/ 347 w 1016"/>
                <a:gd name="T47" fmla="*/ 471 h 860"/>
                <a:gd name="T48" fmla="*/ 419 w 1016"/>
                <a:gd name="T49" fmla="*/ 516 h 860"/>
                <a:gd name="T50" fmla="*/ 500 w 1016"/>
                <a:gd name="T51" fmla="*/ 555 h 860"/>
                <a:gd name="T52" fmla="*/ 584 w 1016"/>
                <a:gd name="T53" fmla="*/ 585 h 860"/>
                <a:gd name="T54" fmla="*/ 665 w 1016"/>
                <a:gd name="T55" fmla="*/ 604 h 860"/>
                <a:gd name="T56" fmla="*/ 739 w 1016"/>
                <a:gd name="T57" fmla="*/ 608 h 860"/>
                <a:gd name="T58" fmla="*/ 801 w 1016"/>
                <a:gd name="T59" fmla="*/ 594 h 860"/>
                <a:gd name="T60" fmla="*/ 842 w 1016"/>
                <a:gd name="T61" fmla="*/ 568 h 860"/>
                <a:gd name="T62" fmla="*/ 860 w 1016"/>
                <a:gd name="T63" fmla="*/ 545 h 860"/>
                <a:gd name="T64" fmla="*/ 877 w 1016"/>
                <a:gd name="T65" fmla="*/ 512 h 860"/>
                <a:gd name="T66" fmla="*/ 895 w 1016"/>
                <a:gd name="T67" fmla="*/ 459 h 860"/>
                <a:gd name="T68" fmla="*/ 903 w 1016"/>
                <a:gd name="T69" fmla="*/ 408 h 860"/>
                <a:gd name="T70" fmla="*/ 897 w 1016"/>
                <a:gd name="T71" fmla="*/ 312 h 860"/>
                <a:gd name="T72" fmla="*/ 876 w 1016"/>
                <a:gd name="T73" fmla="*/ 231 h 860"/>
                <a:gd name="T74" fmla="*/ 846 w 1016"/>
                <a:gd name="T75" fmla="*/ 165 h 860"/>
                <a:gd name="T76" fmla="*/ 897 w 1016"/>
                <a:gd name="T77" fmla="*/ 151 h 860"/>
                <a:gd name="T78" fmla="*/ 939 w 1016"/>
                <a:gd name="T79" fmla="*/ 219 h 860"/>
                <a:gd name="T80" fmla="*/ 981 w 1016"/>
                <a:gd name="T81" fmla="*/ 312 h 860"/>
                <a:gd name="T82" fmla="*/ 1008 w 1016"/>
                <a:gd name="T83" fmla="*/ 409 h 860"/>
                <a:gd name="T84" fmla="*/ 1015 w 1016"/>
                <a:gd name="T85" fmla="*/ 474 h 860"/>
                <a:gd name="T86" fmla="*/ 1013 w 1016"/>
                <a:gd name="T87" fmla="*/ 541 h 860"/>
                <a:gd name="T88" fmla="*/ 1000 w 1016"/>
                <a:gd name="T89" fmla="*/ 610 h 860"/>
                <a:gd name="T90" fmla="*/ 984 w 1016"/>
                <a:gd name="T91" fmla="*/ 658 h 860"/>
                <a:gd name="T92" fmla="*/ 932 w 1016"/>
                <a:gd name="T93" fmla="*/ 744 h 860"/>
                <a:gd name="T94" fmla="*/ 874 w 1016"/>
                <a:gd name="T95" fmla="*/ 802 h 860"/>
                <a:gd name="T96" fmla="*/ 820 w 1016"/>
                <a:gd name="T97" fmla="*/ 836 h 860"/>
                <a:gd name="T98" fmla="*/ 777 w 1016"/>
                <a:gd name="T99" fmla="*/ 852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6" h="860">
                  <a:moveTo>
                    <a:pt x="753" y="857"/>
                  </a:moveTo>
                  <a:lnTo>
                    <a:pt x="753" y="857"/>
                  </a:lnTo>
                  <a:lnTo>
                    <a:pt x="738" y="859"/>
                  </a:lnTo>
                  <a:lnTo>
                    <a:pt x="720" y="860"/>
                  </a:lnTo>
                  <a:lnTo>
                    <a:pt x="696" y="860"/>
                  </a:lnTo>
                  <a:lnTo>
                    <a:pt x="666" y="859"/>
                  </a:lnTo>
                  <a:lnTo>
                    <a:pt x="631" y="856"/>
                  </a:lnTo>
                  <a:lnTo>
                    <a:pt x="592" y="851"/>
                  </a:lnTo>
                  <a:lnTo>
                    <a:pt x="548" y="842"/>
                  </a:lnTo>
                  <a:lnTo>
                    <a:pt x="500" y="830"/>
                  </a:lnTo>
                  <a:lnTo>
                    <a:pt x="476" y="822"/>
                  </a:lnTo>
                  <a:lnTo>
                    <a:pt x="450" y="814"/>
                  </a:lnTo>
                  <a:lnTo>
                    <a:pt x="425" y="805"/>
                  </a:lnTo>
                  <a:lnTo>
                    <a:pt x="398" y="794"/>
                  </a:lnTo>
                  <a:lnTo>
                    <a:pt x="371" y="782"/>
                  </a:lnTo>
                  <a:lnTo>
                    <a:pt x="342" y="768"/>
                  </a:lnTo>
                  <a:lnTo>
                    <a:pt x="314" y="753"/>
                  </a:lnTo>
                  <a:lnTo>
                    <a:pt x="286" y="737"/>
                  </a:lnTo>
                  <a:lnTo>
                    <a:pt x="257" y="718"/>
                  </a:lnTo>
                  <a:lnTo>
                    <a:pt x="229" y="699"/>
                  </a:lnTo>
                  <a:lnTo>
                    <a:pt x="199" y="678"/>
                  </a:lnTo>
                  <a:lnTo>
                    <a:pt x="171" y="655"/>
                  </a:lnTo>
                  <a:lnTo>
                    <a:pt x="141" y="629"/>
                  </a:lnTo>
                  <a:lnTo>
                    <a:pt x="113" y="602"/>
                  </a:lnTo>
                  <a:lnTo>
                    <a:pt x="113" y="602"/>
                  </a:lnTo>
                  <a:lnTo>
                    <a:pt x="86" y="575"/>
                  </a:lnTo>
                  <a:lnTo>
                    <a:pt x="63" y="547"/>
                  </a:lnTo>
                  <a:lnTo>
                    <a:pt x="44" y="518"/>
                  </a:lnTo>
                  <a:lnTo>
                    <a:pt x="29" y="491"/>
                  </a:lnTo>
                  <a:lnTo>
                    <a:pt x="17" y="463"/>
                  </a:lnTo>
                  <a:lnTo>
                    <a:pt x="9" y="436"/>
                  </a:lnTo>
                  <a:lnTo>
                    <a:pt x="2" y="409"/>
                  </a:lnTo>
                  <a:lnTo>
                    <a:pt x="0" y="382"/>
                  </a:lnTo>
                  <a:lnTo>
                    <a:pt x="0" y="356"/>
                  </a:lnTo>
                  <a:lnTo>
                    <a:pt x="2" y="331"/>
                  </a:lnTo>
                  <a:lnTo>
                    <a:pt x="6" y="305"/>
                  </a:lnTo>
                  <a:lnTo>
                    <a:pt x="13" y="281"/>
                  </a:lnTo>
                  <a:lnTo>
                    <a:pt x="21" y="257"/>
                  </a:lnTo>
                  <a:lnTo>
                    <a:pt x="31" y="234"/>
                  </a:lnTo>
                  <a:lnTo>
                    <a:pt x="41" y="211"/>
                  </a:lnTo>
                  <a:lnTo>
                    <a:pt x="54" y="189"/>
                  </a:lnTo>
                  <a:lnTo>
                    <a:pt x="66" y="169"/>
                  </a:lnTo>
                  <a:lnTo>
                    <a:pt x="79" y="149"/>
                  </a:lnTo>
                  <a:lnTo>
                    <a:pt x="94" y="130"/>
                  </a:lnTo>
                  <a:lnTo>
                    <a:pt x="108" y="112"/>
                  </a:lnTo>
                  <a:lnTo>
                    <a:pt x="137" y="80"/>
                  </a:lnTo>
                  <a:lnTo>
                    <a:pt x="164" y="53"/>
                  </a:lnTo>
                  <a:lnTo>
                    <a:pt x="189" y="30"/>
                  </a:lnTo>
                  <a:lnTo>
                    <a:pt x="207" y="14"/>
                  </a:lnTo>
                  <a:lnTo>
                    <a:pt x="225" y="0"/>
                  </a:lnTo>
                  <a:lnTo>
                    <a:pt x="263" y="53"/>
                  </a:lnTo>
                  <a:lnTo>
                    <a:pt x="263" y="53"/>
                  </a:lnTo>
                  <a:lnTo>
                    <a:pt x="253" y="81"/>
                  </a:lnTo>
                  <a:lnTo>
                    <a:pt x="244" y="112"/>
                  </a:lnTo>
                  <a:lnTo>
                    <a:pt x="233" y="150"/>
                  </a:lnTo>
                  <a:lnTo>
                    <a:pt x="224" y="192"/>
                  </a:lnTo>
                  <a:lnTo>
                    <a:pt x="214" y="236"/>
                  </a:lnTo>
                  <a:lnTo>
                    <a:pt x="212" y="257"/>
                  </a:lnTo>
                  <a:lnTo>
                    <a:pt x="210" y="278"/>
                  </a:lnTo>
                  <a:lnTo>
                    <a:pt x="209" y="297"/>
                  </a:lnTo>
                  <a:lnTo>
                    <a:pt x="210" y="315"/>
                  </a:lnTo>
                  <a:lnTo>
                    <a:pt x="210" y="315"/>
                  </a:lnTo>
                  <a:lnTo>
                    <a:pt x="213" y="329"/>
                  </a:lnTo>
                  <a:lnTo>
                    <a:pt x="220" y="344"/>
                  </a:lnTo>
                  <a:lnTo>
                    <a:pt x="228" y="361"/>
                  </a:lnTo>
                  <a:lnTo>
                    <a:pt x="239" y="375"/>
                  </a:lnTo>
                  <a:lnTo>
                    <a:pt x="252" y="392"/>
                  </a:lnTo>
                  <a:lnTo>
                    <a:pt x="267" y="408"/>
                  </a:lnTo>
                  <a:lnTo>
                    <a:pt x="284" y="424"/>
                  </a:lnTo>
                  <a:lnTo>
                    <a:pt x="303" y="440"/>
                  </a:lnTo>
                  <a:lnTo>
                    <a:pt x="324" y="456"/>
                  </a:lnTo>
                  <a:lnTo>
                    <a:pt x="347" y="471"/>
                  </a:lnTo>
                  <a:lnTo>
                    <a:pt x="369" y="487"/>
                  </a:lnTo>
                  <a:lnTo>
                    <a:pt x="394" y="502"/>
                  </a:lnTo>
                  <a:lnTo>
                    <a:pt x="419" y="516"/>
                  </a:lnTo>
                  <a:lnTo>
                    <a:pt x="446" y="529"/>
                  </a:lnTo>
                  <a:lnTo>
                    <a:pt x="473" y="543"/>
                  </a:lnTo>
                  <a:lnTo>
                    <a:pt x="500" y="555"/>
                  </a:lnTo>
                  <a:lnTo>
                    <a:pt x="529" y="566"/>
                  </a:lnTo>
                  <a:lnTo>
                    <a:pt x="556" y="577"/>
                  </a:lnTo>
                  <a:lnTo>
                    <a:pt x="584" y="585"/>
                  </a:lnTo>
                  <a:lnTo>
                    <a:pt x="611" y="593"/>
                  </a:lnTo>
                  <a:lnTo>
                    <a:pt x="638" y="598"/>
                  </a:lnTo>
                  <a:lnTo>
                    <a:pt x="665" y="604"/>
                  </a:lnTo>
                  <a:lnTo>
                    <a:pt x="691" y="606"/>
                  </a:lnTo>
                  <a:lnTo>
                    <a:pt x="715" y="608"/>
                  </a:lnTo>
                  <a:lnTo>
                    <a:pt x="739" y="608"/>
                  </a:lnTo>
                  <a:lnTo>
                    <a:pt x="762" y="605"/>
                  </a:lnTo>
                  <a:lnTo>
                    <a:pt x="783" y="601"/>
                  </a:lnTo>
                  <a:lnTo>
                    <a:pt x="801" y="594"/>
                  </a:lnTo>
                  <a:lnTo>
                    <a:pt x="820" y="586"/>
                  </a:lnTo>
                  <a:lnTo>
                    <a:pt x="835" y="575"/>
                  </a:lnTo>
                  <a:lnTo>
                    <a:pt x="842" y="568"/>
                  </a:lnTo>
                  <a:lnTo>
                    <a:pt x="849" y="562"/>
                  </a:lnTo>
                  <a:lnTo>
                    <a:pt x="855" y="554"/>
                  </a:lnTo>
                  <a:lnTo>
                    <a:pt x="860" y="545"/>
                  </a:lnTo>
                  <a:lnTo>
                    <a:pt x="860" y="545"/>
                  </a:lnTo>
                  <a:lnTo>
                    <a:pt x="869" y="528"/>
                  </a:lnTo>
                  <a:lnTo>
                    <a:pt x="877" y="512"/>
                  </a:lnTo>
                  <a:lnTo>
                    <a:pt x="884" y="494"/>
                  </a:lnTo>
                  <a:lnTo>
                    <a:pt x="891" y="477"/>
                  </a:lnTo>
                  <a:lnTo>
                    <a:pt x="895" y="459"/>
                  </a:lnTo>
                  <a:lnTo>
                    <a:pt x="899" y="442"/>
                  </a:lnTo>
                  <a:lnTo>
                    <a:pt x="901" y="425"/>
                  </a:lnTo>
                  <a:lnTo>
                    <a:pt x="903" y="408"/>
                  </a:lnTo>
                  <a:lnTo>
                    <a:pt x="903" y="374"/>
                  </a:lnTo>
                  <a:lnTo>
                    <a:pt x="901" y="343"/>
                  </a:lnTo>
                  <a:lnTo>
                    <a:pt x="897" y="312"/>
                  </a:lnTo>
                  <a:lnTo>
                    <a:pt x="891" y="282"/>
                  </a:lnTo>
                  <a:lnTo>
                    <a:pt x="884" y="255"/>
                  </a:lnTo>
                  <a:lnTo>
                    <a:pt x="876" y="231"/>
                  </a:lnTo>
                  <a:lnTo>
                    <a:pt x="868" y="209"/>
                  </a:lnTo>
                  <a:lnTo>
                    <a:pt x="860" y="190"/>
                  </a:lnTo>
                  <a:lnTo>
                    <a:pt x="846" y="165"/>
                  </a:lnTo>
                  <a:lnTo>
                    <a:pt x="841" y="155"/>
                  </a:lnTo>
                  <a:lnTo>
                    <a:pt x="897" y="151"/>
                  </a:lnTo>
                  <a:lnTo>
                    <a:pt x="897" y="151"/>
                  </a:lnTo>
                  <a:lnTo>
                    <a:pt x="905" y="163"/>
                  </a:lnTo>
                  <a:lnTo>
                    <a:pt x="926" y="196"/>
                  </a:lnTo>
                  <a:lnTo>
                    <a:pt x="939" y="219"/>
                  </a:lnTo>
                  <a:lnTo>
                    <a:pt x="953" y="246"/>
                  </a:lnTo>
                  <a:lnTo>
                    <a:pt x="968" y="277"/>
                  </a:lnTo>
                  <a:lnTo>
                    <a:pt x="981" y="312"/>
                  </a:lnTo>
                  <a:lnTo>
                    <a:pt x="993" y="348"/>
                  </a:lnTo>
                  <a:lnTo>
                    <a:pt x="1004" y="389"/>
                  </a:lnTo>
                  <a:lnTo>
                    <a:pt x="1008" y="409"/>
                  </a:lnTo>
                  <a:lnTo>
                    <a:pt x="1011" y="431"/>
                  </a:lnTo>
                  <a:lnTo>
                    <a:pt x="1013" y="452"/>
                  </a:lnTo>
                  <a:lnTo>
                    <a:pt x="1015" y="474"/>
                  </a:lnTo>
                  <a:lnTo>
                    <a:pt x="1016" y="497"/>
                  </a:lnTo>
                  <a:lnTo>
                    <a:pt x="1015" y="518"/>
                  </a:lnTo>
                  <a:lnTo>
                    <a:pt x="1013" y="541"/>
                  </a:lnTo>
                  <a:lnTo>
                    <a:pt x="1011" y="564"/>
                  </a:lnTo>
                  <a:lnTo>
                    <a:pt x="1005" y="587"/>
                  </a:lnTo>
                  <a:lnTo>
                    <a:pt x="1000" y="610"/>
                  </a:lnTo>
                  <a:lnTo>
                    <a:pt x="992" y="633"/>
                  </a:lnTo>
                  <a:lnTo>
                    <a:pt x="984" y="658"/>
                  </a:lnTo>
                  <a:lnTo>
                    <a:pt x="984" y="658"/>
                  </a:lnTo>
                  <a:lnTo>
                    <a:pt x="968" y="690"/>
                  </a:lnTo>
                  <a:lnTo>
                    <a:pt x="950" y="718"/>
                  </a:lnTo>
                  <a:lnTo>
                    <a:pt x="932" y="744"/>
                  </a:lnTo>
                  <a:lnTo>
                    <a:pt x="914" y="766"/>
                  </a:lnTo>
                  <a:lnTo>
                    <a:pt x="895" y="784"/>
                  </a:lnTo>
                  <a:lnTo>
                    <a:pt x="874" y="802"/>
                  </a:lnTo>
                  <a:lnTo>
                    <a:pt x="855" y="815"/>
                  </a:lnTo>
                  <a:lnTo>
                    <a:pt x="838" y="826"/>
                  </a:lnTo>
                  <a:lnTo>
                    <a:pt x="820" y="836"/>
                  </a:lnTo>
                  <a:lnTo>
                    <a:pt x="804" y="842"/>
                  </a:lnTo>
                  <a:lnTo>
                    <a:pt x="789" y="848"/>
                  </a:lnTo>
                  <a:lnTo>
                    <a:pt x="777" y="852"/>
                  </a:lnTo>
                  <a:lnTo>
                    <a:pt x="760" y="856"/>
                  </a:lnTo>
                  <a:lnTo>
                    <a:pt x="753" y="8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6" name="Freeform 654"/>
            <p:cNvSpPr>
              <a:spLocks noEditPoints="1"/>
            </p:cNvSpPr>
            <p:nvPr/>
          </p:nvSpPr>
          <p:spPr bwMode="auto">
            <a:xfrm>
              <a:off x="3171080" y="3677278"/>
              <a:ext cx="410831" cy="214171"/>
            </a:xfrm>
            <a:custGeom>
              <a:avLst/>
              <a:gdLst>
                <a:gd name="T0" fmla="*/ 27 w 305"/>
                <a:gd name="T1" fmla="*/ 116 h 159"/>
                <a:gd name="T2" fmla="*/ 33 w 305"/>
                <a:gd name="T3" fmla="*/ 136 h 159"/>
                <a:gd name="T4" fmla="*/ 33 w 305"/>
                <a:gd name="T5" fmla="*/ 136 h 159"/>
                <a:gd name="T6" fmla="*/ 36 w 305"/>
                <a:gd name="T7" fmla="*/ 141 h 159"/>
                <a:gd name="T8" fmla="*/ 39 w 305"/>
                <a:gd name="T9" fmla="*/ 145 h 159"/>
                <a:gd name="T10" fmla="*/ 43 w 305"/>
                <a:gd name="T11" fmla="*/ 149 h 159"/>
                <a:gd name="T12" fmla="*/ 47 w 305"/>
                <a:gd name="T13" fmla="*/ 152 h 159"/>
                <a:gd name="T14" fmla="*/ 52 w 305"/>
                <a:gd name="T15" fmla="*/ 155 h 159"/>
                <a:gd name="T16" fmla="*/ 58 w 305"/>
                <a:gd name="T17" fmla="*/ 158 h 159"/>
                <a:gd name="T18" fmla="*/ 70 w 305"/>
                <a:gd name="T19" fmla="*/ 159 h 159"/>
                <a:gd name="T20" fmla="*/ 70 w 305"/>
                <a:gd name="T21" fmla="*/ 159 h 159"/>
                <a:gd name="T22" fmla="*/ 78 w 305"/>
                <a:gd name="T23" fmla="*/ 158 h 159"/>
                <a:gd name="T24" fmla="*/ 85 w 305"/>
                <a:gd name="T25" fmla="*/ 156 h 159"/>
                <a:gd name="T26" fmla="*/ 100 w 305"/>
                <a:gd name="T27" fmla="*/ 152 h 159"/>
                <a:gd name="T28" fmla="*/ 41 w 305"/>
                <a:gd name="T29" fmla="*/ 133 h 159"/>
                <a:gd name="T30" fmla="*/ 28 w 305"/>
                <a:gd name="T31" fmla="*/ 118 h 159"/>
                <a:gd name="T32" fmla="*/ 27 w 305"/>
                <a:gd name="T33" fmla="*/ 116 h 159"/>
                <a:gd name="T34" fmla="*/ 305 w 305"/>
                <a:gd name="T35" fmla="*/ 71 h 159"/>
                <a:gd name="T36" fmla="*/ 305 w 305"/>
                <a:gd name="T37" fmla="*/ 71 h 159"/>
                <a:gd name="T38" fmla="*/ 298 w 305"/>
                <a:gd name="T39" fmla="*/ 74 h 159"/>
                <a:gd name="T40" fmla="*/ 133 w 305"/>
                <a:gd name="T41" fmla="*/ 128 h 159"/>
                <a:gd name="T42" fmla="*/ 155 w 305"/>
                <a:gd name="T43" fmla="*/ 133 h 159"/>
                <a:gd name="T44" fmla="*/ 278 w 305"/>
                <a:gd name="T45" fmla="*/ 94 h 159"/>
                <a:gd name="T46" fmla="*/ 278 w 305"/>
                <a:gd name="T47" fmla="*/ 94 h 159"/>
                <a:gd name="T48" fmla="*/ 287 w 305"/>
                <a:gd name="T49" fmla="*/ 90 h 159"/>
                <a:gd name="T50" fmla="*/ 295 w 305"/>
                <a:gd name="T51" fmla="*/ 85 h 159"/>
                <a:gd name="T52" fmla="*/ 301 w 305"/>
                <a:gd name="T53" fmla="*/ 79 h 159"/>
                <a:gd name="T54" fmla="*/ 305 w 305"/>
                <a:gd name="T55" fmla="*/ 71 h 159"/>
                <a:gd name="T56" fmla="*/ 21 w 305"/>
                <a:gd name="T57" fmla="*/ 0 h 159"/>
                <a:gd name="T58" fmla="*/ 21 w 305"/>
                <a:gd name="T59" fmla="*/ 0 h 159"/>
                <a:gd name="T60" fmla="*/ 16 w 305"/>
                <a:gd name="T61" fmla="*/ 2 h 159"/>
                <a:gd name="T62" fmla="*/ 10 w 305"/>
                <a:gd name="T63" fmla="*/ 8 h 159"/>
                <a:gd name="T64" fmla="*/ 6 w 305"/>
                <a:gd name="T65" fmla="*/ 13 h 159"/>
                <a:gd name="T66" fmla="*/ 2 w 305"/>
                <a:gd name="T67" fmla="*/ 19 h 159"/>
                <a:gd name="T68" fmla="*/ 0 w 305"/>
                <a:gd name="T69" fmla="*/ 24 h 159"/>
                <a:gd name="T70" fmla="*/ 0 w 305"/>
                <a:gd name="T71" fmla="*/ 29 h 159"/>
                <a:gd name="T72" fmla="*/ 0 w 305"/>
                <a:gd name="T73" fmla="*/ 36 h 159"/>
                <a:gd name="T74" fmla="*/ 1 w 305"/>
                <a:gd name="T75" fmla="*/ 41 h 159"/>
                <a:gd name="T76" fmla="*/ 24 w 305"/>
                <a:gd name="T77" fmla="*/ 109 h 159"/>
                <a:gd name="T78" fmla="*/ 48 w 305"/>
                <a:gd name="T79" fmla="*/ 102 h 159"/>
                <a:gd name="T80" fmla="*/ 20 w 305"/>
                <a:gd name="T81" fmla="*/ 23 h 159"/>
                <a:gd name="T82" fmla="*/ 20 w 305"/>
                <a:gd name="T83" fmla="*/ 23 h 159"/>
                <a:gd name="T84" fmla="*/ 19 w 305"/>
                <a:gd name="T85" fmla="*/ 17 h 159"/>
                <a:gd name="T86" fmla="*/ 19 w 305"/>
                <a:gd name="T87" fmla="*/ 10 h 159"/>
                <a:gd name="T88" fmla="*/ 20 w 305"/>
                <a:gd name="T89" fmla="*/ 5 h 159"/>
                <a:gd name="T90" fmla="*/ 21 w 305"/>
                <a:gd name="T91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5" h="159">
                  <a:moveTo>
                    <a:pt x="27" y="116"/>
                  </a:moveTo>
                  <a:lnTo>
                    <a:pt x="33" y="136"/>
                  </a:lnTo>
                  <a:lnTo>
                    <a:pt x="33" y="136"/>
                  </a:lnTo>
                  <a:lnTo>
                    <a:pt x="36" y="141"/>
                  </a:lnTo>
                  <a:lnTo>
                    <a:pt x="39" y="145"/>
                  </a:lnTo>
                  <a:lnTo>
                    <a:pt x="43" y="149"/>
                  </a:lnTo>
                  <a:lnTo>
                    <a:pt x="47" y="152"/>
                  </a:lnTo>
                  <a:lnTo>
                    <a:pt x="52" y="155"/>
                  </a:lnTo>
                  <a:lnTo>
                    <a:pt x="58" y="158"/>
                  </a:lnTo>
                  <a:lnTo>
                    <a:pt x="70" y="159"/>
                  </a:lnTo>
                  <a:lnTo>
                    <a:pt x="70" y="159"/>
                  </a:lnTo>
                  <a:lnTo>
                    <a:pt x="78" y="158"/>
                  </a:lnTo>
                  <a:lnTo>
                    <a:pt x="85" y="156"/>
                  </a:lnTo>
                  <a:lnTo>
                    <a:pt x="100" y="152"/>
                  </a:lnTo>
                  <a:lnTo>
                    <a:pt x="41" y="133"/>
                  </a:lnTo>
                  <a:lnTo>
                    <a:pt x="28" y="118"/>
                  </a:lnTo>
                  <a:lnTo>
                    <a:pt x="27" y="116"/>
                  </a:lnTo>
                  <a:close/>
                  <a:moveTo>
                    <a:pt x="305" y="71"/>
                  </a:moveTo>
                  <a:lnTo>
                    <a:pt x="305" y="71"/>
                  </a:lnTo>
                  <a:lnTo>
                    <a:pt x="298" y="74"/>
                  </a:lnTo>
                  <a:lnTo>
                    <a:pt x="133" y="128"/>
                  </a:lnTo>
                  <a:lnTo>
                    <a:pt x="155" y="133"/>
                  </a:lnTo>
                  <a:lnTo>
                    <a:pt x="278" y="94"/>
                  </a:lnTo>
                  <a:lnTo>
                    <a:pt x="278" y="94"/>
                  </a:lnTo>
                  <a:lnTo>
                    <a:pt x="287" y="90"/>
                  </a:lnTo>
                  <a:lnTo>
                    <a:pt x="295" y="85"/>
                  </a:lnTo>
                  <a:lnTo>
                    <a:pt x="301" y="79"/>
                  </a:lnTo>
                  <a:lnTo>
                    <a:pt x="305" y="71"/>
                  </a:lnTo>
                  <a:close/>
                  <a:moveTo>
                    <a:pt x="21" y="0"/>
                  </a:moveTo>
                  <a:lnTo>
                    <a:pt x="21" y="0"/>
                  </a:lnTo>
                  <a:lnTo>
                    <a:pt x="16" y="2"/>
                  </a:lnTo>
                  <a:lnTo>
                    <a:pt x="10" y="8"/>
                  </a:lnTo>
                  <a:lnTo>
                    <a:pt x="6" y="13"/>
                  </a:lnTo>
                  <a:lnTo>
                    <a:pt x="2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1" y="41"/>
                  </a:lnTo>
                  <a:lnTo>
                    <a:pt x="24" y="109"/>
                  </a:lnTo>
                  <a:lnTo>
                    <a:pt x="48" y="102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19" y="17"/>
                  </a:lnTo>
                  <a:lnTo>
                    <a:pt x="19" y="10"/>
                  </a:lnTo>
                  <a:lnTo>
                    <a:pt x="20" y="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7" name="Freeform 655"/>
            <p:cNvSpPr>
              <a:spLocks/>
            </p:cNvSpPr>
            <p:nvPr/>
          </p:nvSpPr>
          <p:spPr bwMode="auto">
            <a:xfrm>
              <a:off x="3207448" y="3833528"/>
              <a:ext cx="98330" cy="57921"/>
            </a:xfrm>
            <a:custGeom>
              <a:avLst/>
              <a:gdLst>
                <a:gd name="T0" fmla="*/ 0 w 73"/>
                <a:gd name="T1" fmla="*/ 0 h 43"/>
                <a:gd name="T2" fmla="*/ 6 w 73"/>
                <a:gd name="T3" fmla="*/ 20 h 43"/>
                <a:gd name="T4" fmla="*/ 6 w 73"/>
                <a:gd name="T5" fmla="*/ 20 h 43"/>
                <a:gd name="T6" fmla="*/ 9 w 73"/>
                <a:gd name="T7" fmla="*/ 25 h 43"/>
                <a:gd name="T8" fmla="*/ 12 w 73"/>
                <a:gd name="T9" fmla="*/ 29 h 43"/>
                <a:gd name="T10" fmla="*/ 16 w 73"/>
                <a:gd name="T11" fmla="*/ 33 h 43"/>
                <a:gd name="T12" fmla="*/ 20 w 73"/>
                <a:gd name="T13" fmla="*/ 36 h 43"/>
                <a:gd name="T14" fmla="*/ 25 w 73"/>
                <a:gd name="T15" fmla="*/ 39 h 43"/>
                <a:gd name="T16" fmla="*/ 31 w 73"/>
                <a:gd name="T17" fmla="*/ 42 h 43"/>
                <a:gd name="T18" fmla="*/ 43 w 73"/>
                <a:gd name="T19" fmla="*/ 43 h 43"/>
                <a:gd name="T20" fmla="*/ 43 w 73"/>
                <a:gd name="T21" fmla="*/ 43 h 43"/>
                <a:gd name="T22" fmla="*/ 51 w 73"/>
                <a:gd name="T23" fmla="*/ 42 h 43"/>
                <a:gd name="T24" fmla="*/ 58 w 73"/>
                <a:gd name="T25" fmla="*/ 40 h 43"/>
                <a:gd name="T26" fmla="*/ 73 w 73"/>
                <a:gd name="T27" fmla="*/ 36 h 43"/>
                <a:gd name="T28" fmla="*/ 14 w 73"/>
                <a:gd name="T29" fmla="*/ 17 h 43"/>
                <a:gd name="T30" fmla="*/ 1 w 73"/>
                <a:gd name="T31" fmla="*/ 2 h 43"/>
                <a:gd name="T32" fmla="*/ 0 w 73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43">
                  <a:moveTo>
                    <a:pt x="0" y="0"/>
                  </a:moveTo>
                  <a:lnTo>
                    <a:pt x="6" y="20"/>
                  </a:lnTo>
                  <a:lnTo>
                    <a:pt x="6" y="20"/>
                  </a:lnTo>
                  <a:lnTo>
                    <a:pt x="9" y="25"/>
                  </a:lnTo>
                  <a:lnTo>
                    <a:pt x="12" y="29"/>
                  </a:lnTo>
                  <a:lnTo>
                    <a:pt x="16" y="33"/>
                  </a:lnTo>
                  <a:lnTo>
                    <a:pt x="20" y="36"/>
                  </a:lnTo>
                  <a:lnTo>
                    <a:pt x="25" y="39"/>
                  </a:lnTo>
                  <a:lnTo>
                    <a:pt x="31" y="42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51" y="42"/>
                  </a:lnTo>
                  <a:lnTo>
                    <a:pt x="58" y="40"/>
                  </a:lnTo>
                  <a:lnTo>
                    <a:pt x="73" y="36"/>
                  </a:lnTo>
                  <a:lnTo>
                    <a:pt x="14" y="17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8" name="Freeform 656"/>
            <p:cNvSpPr>
              <a:spLocks/>
            </p:cNvSpPr>
            <p:nvPr/>
          </p:nvSpPr>
          <p:spPr bwMode="auto">
            <a:xfrm>
              <a:off x="3350228" y="3772914"/>
              <a:ext cx="231681" cy="83513"/>
            </a:xfrm>
            <a:custGeom>
              <a:avLst/>
              <a:gdLst>
                <a:gd name="T0" fmla="*/ 172 w 172"/>
                <a:gd name="T1" fmla="*/ 0 h 62"/>
                <a:gd name="T2" fmla="*/ 172 w 172"/>
                <a:gd name="T3" fmla="*/ 0 h 62"/>
                <a:gd name="T4" fmla="*/ 165 w 172"/>
                <a:gd name="T5" fmla="*/ 3 h 62"/>
                <a:gd name="T6" fmla="*/ 0 w 172"/>
                <a:gd name="T7" fmla="*/ 57 h 62"/>
                <a:gd name="T8" fmla="*/ 22 w 172"/>
                <a:gd name="T9" fmla="*/ 62 h 62"/>
                <a:gd name="T10" fmla="*/ 145 w 172"/>
                <a:gd name="T11" fmla="*/ 23 h 62"/>
                <a:gd name="T12" fmla="*/ 145 w 172"/>
                <a:gd name="T13" fmla="*/ 23 h 62"/>
                <a:gd name="T14" fmla="*/ 154 w 172"/>
                <a:gd name="T15" fmla="*/ 19 h 62"/>
                <a:gd name="T16" fmla="*/ 162 w 172"/>
                <a:gd name="T17" fmla="*/ 14 h 62"/>
                <a:gd name="T18" fmla="*/ 168 w 172"/>
                <a:gd name="T19" fmla="*/ 8 h 62"/>
                <a:gd name="T20" fmla="*/ 172 w 172"/>
                <a:gd name="T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2" h="62">
                  <a:moveTo>
                    <a:pt x="172" y="0"/>
                  </a:moveTo>
                  <a:lnTo>
                    <a:pt x="172" y="0"/>
                  </a:lnTo>
                  <a:lnTo>
                    <a:pt x="165" y="3"/>
                  </a:lnTo>
                  <a:lnTo>
                    <a:pt x="0" y="57"/>
                  </a:lnTo>
                  <a:lnTo>
                    <a:pt x="22" y="62"/>
                  </a:lnTo>
                  <a:lnTo>
                    <a:pt x="145" y="23"/>
                  </a:lnTo>
                  <a:lnTo>
                    <a:pt x="145" y="23"/>
                  </a:lnTo>
                  <a:lnTo>
                    <a:pt x="154" y="19"/>
                  </a:lnTo>
                  <a:lnTo>
                    <a:pt x="162" y="14"/>
                  </a:lnTo>
                  <a:lnTo>
                    <a:pt x="168" y="8"/>
                  </a:lnTo>
                  <a:lnTo>
                    <a:pt x="17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9" name="Freeform 657"/>
            <p:cNvSpPr>
              <a:spLocks/>
            </p:cNvSpPr>
            <p:nvPr/>
          </p:nvSpPr>
          <p:spPr bwMode="auto">
            <a:xfrm>
              <a:off x="3171080" y="3677278"/>
              <a:ext cx="64655" cy="146822"/>
            </a:xfrm>
            <a:custGeom>
              <a:avLst/>
              <a:gdLst>
                <a:gd name="T0" fmla="*/ 21 w 48"/>
                <a:gd name="T1" fmla="*/ 0 h 109"/>
                <a:gd name="T2" fmla="*/ 21 w 48"/>
                <a:gd name="T3" fmla="*/ 0 h 109"/>
                <a:gd name="T4" fmla="*/ 16 w 48"/>
                <a:gd name="T5" fmla="*/ 2 h 109"/>
                <a:gd name="T6" fmla="*/ 10 w 48"/>
                <a:gd name="T7" fmla="*/ 8 h 109"/>
                <a:gd name="T8" fmla="*/ 6 w 48"/>
                <a:gd name="T9" fmla="*/ 13 h 109"/>
                <a:gd name="T10" fmla="*/ 2 w 48"/>
                <a:gd name="T11" fmla="*/ 19 h 109"/>
                <a:gd name="T12" fmla="*/ 0 w 48"/>
                <a:gd name="T13" fmla="*/ 24 h 109"/>
                <a:gd name="T14" fmla="*/ 0 w 48"/>
                <a:gd name="T15" fmla="*/ 29 h 109"/>
                <a:gd name="T16" fmla="*/ 0 w 48"/>
                <a:gd name="T17" fmla="*/ 36 h 109"/>
                <a:gd name="T18" fmla="*/ 1 w 48"/>
                <a:gd name="T19" fmla="*/ 41 h 109"/>
                <a:gd name="T20" fmla="*/ 24 w 48"/>
                <a:gd name="T21" fmla="*/ 109 h 109"/>
                <a:gd name="T22" fmla="*/ 48 w 48"/>
                <a:gd name="T23" fmla="*/ 102 h 109"/>
                <a:gd name="T24" fmla="*/ 20 w 48"/>
                <a:gd name="T25" fmla="*/ 23 h 109"/>
                <a:gd name="T26" fmla="*/ 20 w 48"/>
                <a:gd name="T27" fmla="*/ 23 h 109"/>
                <a:gd name="T28" fmla="*/ 19 w 48"/>
                <a:gd name="T29" fmla="*/ 17 h 109"/>
                <a:gd name="T30" fmla="*/ 19 w 48"/>
                <a:gd name="T31" fmla="*/ 10 h 109"/>
                <a:gd name="T32" fmla="*/ 20 w 48"/>
                <a:gd name="T33" fmla="*/ 5 h 109"/>
                <a:gd name="T34" fmla="*/ 21 w 48"/>
                <a:gd name="T35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109">
                  <a:moveTo>
                    <a:pt x="21" y="0"/>
                  </a:moveTo>
                  <a:lnTo>
                    <a:pt x="21" y="0"/>
                  </a:lnTo>
                  <a:lnTo>
                    <a:pt x="16" y="2"/>
                  </a:lnTo>
                  <a:lnTo>
                    <a:pt x="10" y="8"/>
                  </a:lnTo>
                  <a:lnTo>
                    <a:pt x="6" y="13"/>
                  </a:lnTo>
                  <a:lnTo>
                    <a:pt x="2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1" y="41"/>
                  </a:lnTo>
                  <a:lnTo>
                    <a:pt x="24" y="109"/>
                  </a:lnTo>
                  <a:lnTo>
                    <a:pt x="48" y="102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19" y="17"/>
                  </a:lnTo>
                  <a:lnTo>
                    <a:pt x="19" y="10"/>
                  </a:lnTo>
                  <a:lnTo>
                    <a:pt x="20" y="5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0" name="Freeform 658"/>
            <p:cNvSpPr>
              <a:spLocks/>
            </p:cNvSpPr>
            <p:nvPr/>
          </p:nvSpPr>
          <p:spPr bwMode="auto">
            <a:xfrm>
              <a:off x="3196672" y="3558743"/>
              <a:ext cx="416219" cy="305766"/>
            </a:xfrm>
            <a:custGeom>
              <a:avLst/>
              <a:gdLst>
                <a:gd name="T0" fmla="*/ 1 w 309"/>
                <a:gd name="T1" fmla="*/ 111 h 227"/>
                <a:gd name="T2" fmla="*/ 35 w 309"/>
                <a:gd name="T3" fmla="*/ 204 h 227"/>
                <a:gd name="T4" fmla="*/ 35 w 309"/>
                <a:gd name="T5" fmla="*/ 204 h 227"/>
                <a:gd name="T6" fmla="*/ 37 w 309"/>
                <a:gd name="T7" fmla="*/ 210 h 227"/>
                <a:gd name="T8" fmla="*/ 41 w 309"/>
                <a:gd name="T9" fmla="*/ 216 h 227"/>
                <a:gd name="T10" fmla="*/ 47 w 309"/>
                <a:gd name="T11" fmla="*/ 221 h 227"/>
                <a:gd name="T12" fmla="*/ 54 w 309"/>
                <a:gd name="T13" fmla="*/ 224 h 227"/>
                <a:gd name="T14" fmla="*/ 62 w 309"/>
                <a:gd name="T15" fmla="*/ 227 h 227"/>
                <a:gd name="T16" fmla="*/ 68 w 309"/>
                <a:gd name="T17" fmla="*/ 227 h 227"/>
                <a:gd name="T18" fmla="*/ 76 w 309"/>
                <a:gd name="T19" fmla="*/ 227 h 227"/>
                <a:gd name="T20" fmla="*/ 85 w 309"/>
                <a:gd name="T21" fmla="*/ 225 h 227"/>
                <a:gd name="T22" fmla="*/ 279 w 309"/>
                <a:gd name="T23" fmla="*/ 162 h 227"/>
                <a:gd name="T24" fmla="*/ 279 w 309"/>
                <a:gd name="T25" fmla="*/ 162 h 227"/>
                <a:gd name="T26" fmla="*/ 287 w 309"/>
                <a:gd name="T27" fmla="*/ 159 h 227"/>
                <a:gd name="T28" fmla="*/ 292 w 309"/>
                <a:gd name="T29" fmla="*/ 155 h 227"/>
                <a:gd name="T30" fmla="*/ 299 w 309"/>
                <a:gd name="T31" fmla="*/ 150 h 227"/>
                <a:gd name="T32" fmla="*/ 303 w 309"/>
                <a:gd name="T33" fmla="*/ 144 h 227"/>
                <a:gd name="T34" fmla="*/ 306 w 309"/>
                <a:gd name="T35" fmla="*/ 138 h 227"/>
                <a:gd name="T36" fmla="*/ 307 w 309"/>
                <a:gd name="T37" fmla="*/ 131 h 227"/>
                <a:gd name="T38" fmla="*/ 309 w 309"/>
                <a:gd name="T39" fmla="*/ 124 h 227"/>
                <a:gd name="T40" fmla="*/ 306 w 309"/>
                <a:gd name="T41" fmla="*/ 117 h 227"/>
                <a:gd name="T42" fmla="*/ 274 w 309"/>
                <a:gd name="T43" fmla="*/ 23 h 227"/>
                <a:gd name="T44" fmla="*/ 274 w 309"/>
                <a:gd name="T45" fmla="*/ 23 h 227"/>
                <a:gd name="T46" fmla="*/ 271 w 309"/>
                <a:gd name="T47" fmla="*/ 16 h 227"/>
                <a:gd name="T48" fmla="*/ 265 w 309"/>
                <a:gd name="T49" fmla="*/ 11 h 227"/>
                <a:gd name="T50" fmla="*/ 260 w 309"/>
                <a:gd name="T51" fmla="*/ 7 h 227"/>
                <a:gd name="T52" fmla="*/ 253 w 309"/>
                <a:gd name="T53" fmla="*/ 4 h 227"/>
                <a:gd name="T54" fmla="*/ 247 w 309"/>
                <a:gd name="T55" fmla="*/ 1 h 227"/>
                <a:gd name="T56" fmla="*/ 238 w 309"/>
                <a:gd name="T57" fmla="*/ 0 h 227"/>
                <a:gd name="T58" fmla="*/ 230 w 309"/>
                <a:gd name="T59" fmla="*/ 1 h 227"/>
                <a:gd name="T60" fmla="*/ 222 w 309"/>
                <a:gd name="T61" fmla="*/ 3 h 227"/>
                <a:gd name="T62" fmla="*/ 29 w 309"/>
                <a:gd name="T63" fmla="*/ 65 h 227"/>
                <a:gd name="T64" fmla="*/ 29 w 309"/>
                <a:gd name="T65" fmla="*/ 65 h 227"/>
                <a:gd name="T66" fmla="*/ 21 w 309"/>
                <a:gd name="T67" fmla="*/ 67 h 227"/>
                <a:gd name="T68" fmla="*/ 14 w 309"/>
                <a:gd name="T69" fmla="*/ 73 h 227"/>
                <a:gd name="T70" fmla="*/ 9 w 309"/>
                <a:gd name="T71" fmla="*/ 77 h 227"/>
                <a:gd name="T72" fmla="*/ 5 w 309"/>
                <a:gd name="T73" fmla="*/ 84 h 227"/>
                <a:gd name="T74" fmla="*/ 1 w 309"/>
                <a:gd name="T75" fmla="*/ 90 h 227"/>
                <a:gd name="T76" fmla="*/ 0 w 309"/>
                <a:gd name="T77" fmla="*/ 97 h 227"/>
                <a:gd name="T78" fmla="*/ 0 w 309"/>
                <a:gd name="T79" fmla="*/ 104 h 227"/>
                <a:gd name="T80" fmla="*/ 1 w 309"/>
                <a:gd name="T81" fmla="*/ 11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9" h="227">
                  <a:moveTo>
                    <a:pt x="1" y="111"/>
                  </a:moveTo>
                  <a:lnTo>
                    <a:pt x="35" y="204"/>
                  </a:lnTo>
                  <a:lnTo>
                    <a:pt x="35" y="204"/>
                  </a:lnTo>
                  <a:lnTo>
                    <a:pt x="37" y="210"/>
                  </a:lnTo>
                  <a:lnTo>
                    <a:pt x="41" y="216"/>
                  </a:lnTo>
                  <a:lnTo>
                    <a:pt x="47" y="221"/>
                  </a:lnTo>
                  <a:lnTo>
                    <a:pt x="54" y="224"/>
                  </a:lnTo>
                  <a:lnTo>
                    <a:pt x="62" y="227"/>
                  </a:lnTo>
                  <a:lnTo>
                    <a:pt x="68" y="227"/>
                  </a:lnTo>
                  <a:lnTo>
                    <a:pt x="76" y="227"/>
                  </a:lnTo>
                  <a:lnTo>
                    <a:pt x="85" y="225"/>
                  </a:lnTo>
                  <a:lnTo>
                    <a:pt x="279" y="162"/>
                  </a:lnTo>
                  <a:lnTo>
                    <a:pt x="279" y="162"/>
                  </a:lnTo>
                  <a:lnTo>
                    <a:pt x="287" y="159"/>
                  </a:lnTo>
                  <a:lnTo>
                    <a:pt x="292" y="155"/>
                  </a:lnTo>
                  <a:lnTo>
                    <a:pt x="299" y="150"/>
                  </a:lnTo>
                  <a:lnTo>
                    <a:pt x="303" y="144"/>
                  </a:lnTo>
                  <a:lnTo>
                    <a:pt x="306" y="138"/>
                  </a:lnTo>
                  <a:lnTo>
                    <a:pt x="307" y="131"/>
                  </a:lnTo>
                  <a:lnTo>
                    <a:pt x="309" y="124"/>
                  </a:lnTo>
                  <a:lnTo>
                    <a:pt x="306" y="117"/>
                  </a:lnTo>
                  <a:lnTo>
                    <a:pt x="274" y="23"/>
                  </a:lnTo>
                  <a:lnTo>
                    <a:pt x="274" y="23"/>
                  </a:lnTo>
                  <a:lnTo>
                    <a:pt x="271" y="16"/>
                  </a:lnTo>
                  <a:lnTo>
                    <a:pt x="265" y="11"/>
                  </a:lnTo>
                  <a:lnTo>
                    <a:pt x="260" y="7"/>
                  </a:lnTo>
                  <a:lnTo>
                    <a:pt x="253" y="4"/>
                  </a:lnTo>
                  <a:lnTo>
                    <a:pt x="247" y="1"/>
                  </a:lnTo>
                  <a:lnTo>
                    <a:pt x="238" y="0"/>
                  </a:lnTo>
                  <a:lnTo>
                    <a:pt x="230" y="1"/>
                  </a:lnTo>
                  <a:lnTo>
                    <a:pt x="222" y="3"/>
                  </a:lnTo>
                  <a:lnTo>
                    <a:pt x="29" y="65"/>
                  </a:lnTo>
                  <a:lnTo>
                    <a:pt x="29" y="65"/>
                  </a:lnTo>
                  <a:lnTo>
                    <a:pt x="21" y="67"/>
                  </a:lnTo>
                  <a:lnTo>
                    <a:pt x="14" y="73"/>
                  </a:lnTo>
                  <a:lnTo>
                    <a:pt x="9" y="77"/>
                  </a:lnTo>
                  <a:lnTo>
                    <a:pt x="5" y="84"/>
                  </a:lnTo>
                  <a:lnTo>
                    <a:pt x="1" y="90"/>
                  </a:lnTo>
                  <a:lnTo>
                    <a:pt x="0" y="97"/>
                  </a:lnTo>
                  <a:lnTo>
                    <a:pt x="0" y="104"/>
                  </a:lnTo>
                  <a:lnTo>
                    <a:pt x="1" y="111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1" name="Freeform 659"/>
            <p:cNvSpPr>
              <a:spLocks/>
            </p:cNvSpPr>
            <p:nvPr/>
          </p:nvSpPr>
          <p:spPr bwMode="auto">
            <a:xfrm>
              <a:off x="3196672" y="3558743"/>
              <a:ext cx="416219" cy="305766"/>
            </a:xfrm>
            <a:custGeom>
              <a:avLst/>
              <a:gdLst>
                <a:gd name="T0" fmla="*/ 1 w 309"/>
                <a:gd name="T1" fmla="*/ 111 h 227"/>
                <a:gd name="T2" fmla="*/ 35 w 309"/>
                <a:gd name="T3" fmla="*/ 204 h 227"/>
                <a:gd name="T4" fmla="*/ 35 w 309"/>
                <a:gd name="T5" fmla="*/ 204 h 227"/>
                <a:gd name="T6" fmla="*/ 37 w 309"/>
                <a:gd name="T7" fmla="*/ 210 h 227"/>
                <a:gd name="T8" fmla="*/ 41 w 309"/>
                <a:gd name="T9" fmla="*/ 216 h 227"/>
                <a:gd name="T10" fmla="*/ 47 w 309"/>
                <a:gd name="T11" fmla="*/ 221 h 227"/>
                <a:gd name="T12" fmla="*/ 54 w 309"/>
                <a:gd name="T13" fmla="*/ 224 h 227"/>
                <a:gd name="T14" fmla="*/ 62 w 309"/>
                <a:gd name="T15" fmla="*/ 227 h 227"/>
                <a:gd name="T16" fmla="*/ 68 w 309"/>
                <a:gd name="T17" fmla="*/ 227 h 227"/>
                <a:gd name="T18" fmla="*/ 76 w 309"/>
                <a:gd name="T19" fmla="*/ 227 h 227"/>
                <a:gd name="T20" fmla="*/ 85 w 309"/>
                <a:gd name="T21" fmla="*/ 225 h 227"/>
                <a:gd name="T22" fmla="*/ 279 w 309"/>
                <a:gd name="T23" fmla="*/ 162 h 227"/>
                <a:gd name="T24" fmla="*/ 279 w 309"/>
                <a:gd name="T25" fmla="*/ 162 h 227"/>
                <a:gd name="T26" fmla="*/ 287 w 309"/>
                <a:gd name="T27" fmla="*/ 159 h 227"/>
                <a:gd name="T28" fmla="*/ 292 w 309"/>
                <a:gd name="T29" fmla="*/ 155 h 227"/>
                <a:gd name="T30" fmla="*/ 299 w 309"/>
                <a:gd name="T31" fmla="*/ 150 h 227"/>
                <a:gd name="T32" fmla="*/ 303 w 309"/>
                <a:gd name="T33" fmla="*/ 144 h 227"/>
                <a:gd name="T34" fmla="*/ 306 w 309"/>
                <a:gd name="T35" fmla="*/ 138 h 227"/>
                <a:gd name="T36" fmla="*/ 307 w 309"/>
                <a:gd name="T37" fmla="*/ 131 h 227"/>
                <a:gd name="T38" fmla="*/ 309 w 309"/>
                <a:gd name="T39" fmla="*/ 124 h 227"/>
                <a:gd name="T40" fmla="*/ 306 w 309"/>
                <a:gd name="T41" fmla="*/ 117 h 227"/>
                <a:gd name="T42" fmla="*/ 274 w 309"/>
                <a:gd name="T43" fmla="*/ 23 h 227"/>
                <a:gd name="T44" fmla="*/ 274 w 309"/>
                <a:gd name="T45" fmla="*/ 23 h 227"/>
                <a:gd name="T46" fmla="*/ 271 w 309"/>
                <a:gd name="T47" fmla="*/ 16 h 227"/>
                <a:gd name="T48" fmla="*/ 265 w 309"/>
                <a:gd name="T49" fmla="*/ 11 h 227"/>
                <a:gd name="T50" fmla="*/ 260 w 309"/>
                <a:gd name="T51" fmla="*/ 7 h 227"/>
                <a:gd name="T52" fmla="*/ 253 w 309"/>
                <a:gd name="T53" fmla="*/ 4 h 227"/>
                <a:gd name="T54" fmla="*/ 247 w 309"/>
                <a:gd name="T55" fmla="*/ 1 h 227"/>
                <a:gd name="T56" fmla="*/ 238 w 309"/>
                <a:gd name="T57" fmla="*/ 0 h 227"/>
                <a:gd name="T58" fmla="*/ 230 w 309"/>
                <a:gd name="T59" fmla="*/ 1 h 227"/>
                <a:gd name="T60" fmla="*/ 222 w 309"/>
                <a:gd name="T61" fmla="*/ 3 h 227"/>
                <a:gd name="T62" fmla="*/ 29 w 309"/>
                <a:gd name="T63" fmla="*/ 65 h 227"/>
                <a:gd name="T64" fmla="*/ 29 w 309"/>
                <a:gd name="T65" fmla="*/ 65 h 227"/>
                <a:gd name="T66" fmla="*/ 21 w 309"/>
                <a:gd name="T67" fmla="*/ 67 h 227"/>
                <a:gd name="T68" fmla="*/ 14 w 309"/>
                <a:gd name="T69" fmla="*/ 73 h 227"/>
                <a:gd name="T70" fmla="*/ 9 w 309"/>
                <a:gd name="T71" fmla="*/ 77 h 227"/>
                <a:gd name="T72" fmla="*/ 5 w 309"/>
                <a:gd name="T73" fmla="*/ 84 h 227"/>
                <a:gd name="T74" fmla="*/ 1 w 309"/>
                <a:gd name="T75" fmla="*/ 90 h 227"/>
                <a:gd name="T76" fmla="*/ 0 w 309"/>
                <a:gd name="T77" fmla="*/ 97 h 227"/>
                <a:gd name="T78" fmla="*/ 0 w 309"/>
                <a:gd name="T79" fmla="*/ 104 h 227"/>
                <a:gd name="T80" fmla="*/ 1 w 309"/>
                <a:gd name="T81" fmla="*/ 11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9" h="227">
                  <a:moveTo>
                    <a:pt x="1" y="111"/>
                  </a:moveTo>
                  <a:lnTo>
                    <a:pt x="35" y="204"/>
                  </a:lnTo>
                  <a:lnTo>
                    <a:pt x="35" y="204"/>
                  </a:lnTo>
                  <a:lnTo>
                    <a:pt x="37" y="210"/>
                  </a:lnTo>
                  <a:lnTo>
                    <a:pt x="41" y="216"/>
                  </a:lnTo>
                  <a:lnTo>
                    <a:pt x="47" y="221"/>
                  </a:lnTo>
                  <a:lnTo>
                    <a:pt x="54" y="224"/>
                  </a:lnTo>
                  <a:lnTo>
                    <a:pt x="62" y="227"/>
                  </a:lnTo>
                  <a:lnTo>
                    <a:pt x="68" y="227"/>
                  </a:lnTo>
                  <a:lnTo>
                    <a:pt x="76" y="227"/>
                  </a:lnTo>
                  <a:lnTo>
                    <a:pt x="85" y="225"/>
                  </a:lnTo>
                  <a:lnTo>
                    <a:pt x="279" y="162"/>
                  </a:lnTo>
                  <a:lnTo>
                    <a:pt x="279" y="162"/>
                  </a:lnTo>
                  <a:lnTo>
                    <a:pt x="287" y="159"/>
                  </a:lnTo>
                  <a:lnTo>
                    <a:pt x="292" y="155"/>
                  </a:lnTo>
                  <a:lnTo>
                    <a:pt x="299" y="150"/>
                  </a:lnTo>
                  <a:lnTo>
                    <a:pt x="303" y="144"/>
                  </a:lnTo>
                  <a:lnTo>
                    <a:pt x="306" y="138"/>
                  </a:lnTo>
                  <a:lnTo>
                    <a:pt x="307" y="131"/>
                  </a:lnTo>
                  <a:lnTo>
                    <a:pt x="309" y="124"/>
                  </a:lnTo>
                  <a:lnTo>
                    <a:pt x="306" y="117"/>
                  </a:lnTo>
                  <a:lnTo>
                    <a:pt x="274" y="23"/>
                  </a:lnTo>
                  <a:lnTo>
                    <a:pt x="274" y="23"/>
                  </a:lnTo>
                  <a:lnTo>
                    <a:pt x="271" y="16"/>
                  </a:lnTo>
                  <a:lnTo>
                    <a:pt x="265" y="11"/>
                  </a:lnTo>
                  <a:lnTo>
                    <a:pt x="260" y="7"/>
                  </a:lnTo>
                  <a:lnTo>
                    <a:pt x="253" y="4"/>
                  </a:lnTo>
                  <a:lnTo>
                    <a:pt x="247" y="1"/>
                  </a:lnTo>
                  <a:lnTo>
                    <a:pt x="238" y="0"/>
                  </a:lnTo>
                  <a:lnTo>
                    <a:pt x="230" y="1"/>
                  </a:lnTo>
                  <a:lnTo>
                    <a:pt x="222" y="3"/>
                  </a:lnTo>
                  <a:lnTo>
                    <a:pt x="29" y="65"/>
                  </a:lnTo>
                  <a:lnTo>
                    <a:pt x="29" y="65"/>
                  </a:lnTo>
                  <a:lnTo>
                    <a:pt x="21" y="67"/>
                  </a:lnTo>
                  <a:lnTo>
                    <a:pt x="14" y="73"/>
                  </a:lnTo>
                  <a:lnTo>
                    <a:pt x="9" y="77"/>
                  </a:lnTo>
                  <a:lnTo>
                    <a:pt x="5" y="84"/>
                  </a:lnTo>
                  <a:lnTo>
                    <a:pt x="1" y="90"/>
                  </a:lnTo>
                  <a:lnTo>
                    <a:pt x="0" y="97"/>
                  </a:lnTo>
                  <a:lnTo>
                    <a:pt x="0" y="104"/>
                  </a:lnTo>
                  <a:lnTo>
                    <a:pt x="1" y="1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2" name="Freeform 660"/>
            <p:cNvSpPr>
              <a:spLocks/>
            </p:cNvSpPr>
            <p:nvPr/>
          </p:nvSpPr>
          <p:spPr bwMode="auto">
            <a:xfrm>
              <a:off x="3220918" y="3740587"/>
              <a:ext cx="22899" cy="52533"/>
            </a:xfrm>
            <a:custGeom>
              <a:avLst/>
              <a:gdLst>
                <a:gd name="T0" fmla="*/ 0 w 17"/>
                <a:gd name="T1" fmla="*/ 3 h 39"/>
                <a:gd name="T2" fmla="*/ 13 w 17"/>
                <a:gd name="T3" fmla="*/ 38 h 39"/>
                <a:gd name="T4" fmla="*/ 13 w 17"/>
                <a:gd name="T5" fmla="*/ 38 h 39"/>
                <a:gd name="T6" fmla="*/ 14 w 17"/>
                <a:gd name="T7" fmla="*/ 39 h 39"/>
                <a:gd name="T8" fmla="*/ 15 w 17"/>
                <a:gd name="T9" fmla="*/ 39 h 39"/>
                <a:gd name="T10" fmla="*/ 15 w 17"/>
                <a:gd name="T11" fmla="*/ 39 h 39"/>
                <a:gd name="T12" fmla="*/ 17 w 17"/>
                <a:gd name="T13" fmla="*/ 38 h 39"/>
                <a:gd name="T14" fmla="*/ 17 w 17"/>
                <a:gd name="T15" fmla="*/ 36 h 39"/>
                <a:gd name="T16" fmla="*/ 4 w 17"/>
                <a:gd name="T17" fmla="*/ 1 h 39"/>
                <a:gd name="T18" fmla="*/ 4 w 17"/>
                <a:gd name="T19" fmla="*/ 1 h 39"/>
                <a:gd name="T20" fmla="*/ 3 w 17"/>
                <a:gd name="T21" fmla="*/ 0 h 39"/>
                <a:gd name="T22" fmla="*/ 2 w 17"/>
                <a:gd name="T23" fmla="*/ 0 h 39"/>
                <a:gd name="T24" fmla="*/ 2 w 17"/>
                <a:gd name="T25" fmla="*/ 0 h 39"/>
                <a:gd name="T26" fmla="*/ 0 w 17"/>
                <a:gd name="T27" fmla="*/ 1 h 39"/>
                <a:gd name="T28" fmla="*/ 0 w 17"/>
                <a:gd name="T29" fmla="*/ 3 h 39"/>
                <a:gd name="T30" fmla="*/ 0 w 17"/>
                <a:gd name="T31" fmla="*/ 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39">
                  <a:moveTo>
                    <a:pt x="0" y="3"/>
                  </a:moveTo>
                  <a:lnTo>
                    <a:pt x="13" y="38"/>
                  </a:lnTo>
                  <a:lnTo>
                    <a:pt x="13" y="38"/>
                  </a:lnTo>
                  <a:lnTo>
                    <a:pt x="14" y="39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17" y="38"/>
                  </a:lnTo>
                  <a:lnTo>
                    <a:pt x="17" y="36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93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3" name="Freeform 661"/>
            <p:cNvSpPr>
              <a:spLocks/>
            </p:cNvSpPr>
            <p:nvPr/>
          </p:nvSpPr>
          <p:spPr bwMode="auto">
            <a:xfrm>
              <a:off x="3563052" y="3648992"/>
              <a:ext cx="18858" cy="17511"/>
            </a:xfrm>
            <a:custGeom>
              <a:avLst/>
              <a:gdLst>
                <a:gd name="T0" fmla="*/ 4 w 14"/>
                <a:gd name="T1" fmla="*/ 2 h 13"/>
                <a:gd name="T2" fmla="*/ 4 w 14"/>
                <a:gd name="T3" fmla="*/ 2 h 13"/>
                <a:gd name="T4" fmla="*/ 7 w 14"/>
                <a:gd name="T5" fmla="*/ 0 h 13"/>
                <a:gd name="T6" fmla="*/ 10 w 14"/>
                <a:gd name="T7" fmla="*/ 2 h 13"/>
                <a:gd name="T8" fmla="*/ 12 w 14"/>
                <a:gd name="T9" fmla="*/ 3 h 13"/>
                <a:gd name="T10" fmla="*/ 12 w 14"/>
                <a:gd name="T11" fmla="*/ 4 h 13"/>
                <a:gd name="T12" fmla="*/ 12 w 14"/>
                <a:gd name="T13" fmla="*/ 4 h 13"/>
                <a:gd name="T14" fmla="*/ 14 w 14"/>
                <a:gd name="T15" fmla="*/ 7 h 13"/>
                <a:gd name="T16" fmla="*/ 12 w 14"/>
                <a:gd name="T17" fmla="*/ 8 h 13"/>
                <a:gd name="T18" fmla="*/ 11 w 14"/>
                <a:gd name="T19" fmla="*/ 11 h 13"/>
                <a:gd name="T20" fmla="*/ 8 w 14"/>
                <a:gd name="T21" fmla="*/ 11 h 13"/>
                <a:gd name="T22" fmla="*/ 8 w 14"/>
                <a:gd name="T23" fmla="*/ 11 h 13"/>
                <a:gd name="T24" fmla="*/ 6 w 14"/>
                <a:gd name="T25" fmla="*/ 13 h 13"/>
                <a:gd name="T26" fmla="*/ 3 w 14"/>
                <a:gd name="T27" fmla="*/ 11 h 13"/>
                <a:gd name="T28" fmla="*/ 2 w 14"/>
                <a:gd name="T29" fmla="*/ 10 h 13"/>
                <a:gd name="T30" fmla="*/ 0 w 14"/>
                <a:gd name="T31" fmla="*/ 8 h 13"/>
                <a:gd name="T32" fmla="*/ 0 w 14"/>
                <a:gd name="T33" fmla="*/ 8 h 13"/>
                <a:gd name="T34" fmla="*/ 0 w 14"/>
                <a:gd name="T35" fmla="*/ 6 h 13"/>
                <a:gd name="T36" fmla="*/ 2 w 14"/>
                <a:gd name="T37" fmla="*/ 4 h 13"/>
                <a:gd name="T38" fmla="*/ 3 w 14"/>
                <a:gd name="T39" fmla="*/ 3 h 13"/>
                <a:gd name="T40" fmla="*/ 4 w 14"/>
                <a:gd name="T41" fmla="*/ 2 h 13"/>
                <a:gd name="T42" fmla="*/ 4 w 14"/>
                <a:gd name="T43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13">
                  <a:moveTo>
                    <a:pt x="4" y="2"/>
                  </a:moveTo>
                  <a:lnTo>
                    <a:pt x="4" y="2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7"/>
                  </a:lnTo>
                  <a:lnTo>
                    <a:pt x="12" y="8"/>
                  </a:lnTo>
                  <a:lnTo>
                    <a:pt x="11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6" y="13"/>
                  </a:lnTo>
                  <a:lnTo>
                    <a:pt x="3" y="11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393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4" name="Freeform 662"/>
            <p:cNvSpPr>
              <a:spLocks/>
            </p:cNvSpPr>
            <p:nvPr/>
          </p:nvSpPr>
          <p:spPr bwMode="auto">
            <a:xfrm>
              <a:off x="3219571" y="3570867"/>
              <a:ext cx="301724" cy="282867"/>
            </a:xfrm>
            <a:custGeom>
              <a:avLst/>
              <a:gdLst>
                <a:gd name="T0" fmla="*/ 223 w 224"/>
                <a:gd name="T1" fmla="*/ 0 h 210"/>
                <a:gd name="T2" fmla="*/ 0 w 224"/>
                <a:gd name="T3" fmla="*/ 72 h 210"/>
                <a:gd name="T4" fmla="*/ 0 w 224"/>
                <a:gd name="T5" fmla="*/ 73 h 210"/>
                <a:gd name="T6" fmla="*/ 47 w 224"/>
                <a:gd name="T7" fmla="*/ 210 h 210"/>
                <a:gd name="T8" fmla="*/ 49 w 224"/>
                <a:gd name="T9" fmla="*/ 210 h 210"/>
                <a:gd name="T10" fmla="*/ 50 w 224"/>
                <a:gd name="T11" fmla="*/ 208 h 210"/>
                <a:gd name="T12" fmla="*/ 224 w 224"/>
                <a:gd name="T13" fmla="*/ 0 h 210"/>
                <a:gd name="T14" fmla="*/ 223 w 224"/>
                <a:gd name="T15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4" h="210">
                  <a:moveTo>
                    <a:pt x="223" y="0"/>
                  </a:moveTo>
                  <a:lnTo>
                    <a:pt x="0" y="72"/>
                  </a:lnTo>
                  <a:lnTo>
                    <a:pt x="0" y="73"/>
                  </a:lnTo>
                  <a:lnTo>
                    <a:pt x="47" y="210"/>
                  </a:lnTo>
                  <a:lnTo>
                    <a:pt x="49" y="210"/>
                  </a:lnTo>
                  <a:lnTo>
                    <a:pt x="50" y="208"/>
                  </a:lnTo>
                  <a:lnTo>
                    <a:pt x="224" y="0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5" name="Freeform 663"/>
            <p:cNvSpPr>
              <a:spLocks/>
            </p:cNvSpPr>
            <p:nvPr/>
          </p:nvSpPr>
          <p:spPr bwMode="auto">
            <a:xfrm>
              <a:off x="3219571" y="3570867"/>
              <a:ext cx="301724" cy="282867"/>
            </a:xfrm>
            <a:custGeom>
              <a:avLst/>
              <a:gdLst>
                <a:gd name="T0" fmla="*/ 223 w 224"/>
                <a:gd name="T1" fmla="*/ 0 h 210"/>
                <a:gd name="T2" fmla="*/ 0 w 224"/>
                <a:gd name="T3" fmla="*/ 72 h 210"/>
                <a:gd name="T4" fmla="*/ 0 w 224"/>
                <a:gd name="T5" fmla="*/ 73 h 210"/>
                <a:gd name="T6" fmla="*/ 47 w 224"/>
                <a:gd name="T7" fmla="*/ 210 h 210"/>
                <a:gd name="T8" fmla="*/ 49 w 224"/>
                <a:gd name="T9" fmla="*/ 210 h 210"/>
                <a:gd name="T10" fmla="*/ 50 w 224"/>
                <a:gd name="T11" fmla="*/ 208 h 210"/>
                <a:gd name="T12" fmla="*/ 224 w 224"/>
                <a:gd name="T13" fmla="*/ 0 h 210"/>
                <a:gd name="T14" fmla="*/ 223 w 224"/>
                <a:gd name="T15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4" h="210">
                  <a:moveTo>
                    <a:pt x="223" y="0"/>
                  </a:moveTo>
                  <a:lnTo>
                    <a:pt x="0" y="72"/>
                  </a:lnTo>
                  <a:lnTo>
                    <a:pt x="0" y="73"/>
                  </a:lnTo>
                  <a:lnTo>
                    <a:pt x="47" y="210"/>
                  </a:lnTo>
                  <a:lnTo>
                    <a:pt x="49" y="210"/>
                  </a:lnTo>
                  <a:lnTo>
                    <a:pt x="50" y="208"/>
                  </a:lnTo>
                  <a:lnTo>
                    <a:pt x="224" y="0"/>
                  </a:lnTo>
                  <a:lnTo>
                    <a:pt x="2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6" name="Freeform 664"/>
            <p:cNvSpPr>
              <a:spLocks/>
            </p:cNvSpPr>
            <p:nvPr/>
          </p:nvSpPr>
          <p:spPr bwMode="auto">
            <a:xfrm>
              <a:off x="3286920" y="3570867"/>
              <a:ext cx="297684" cy="280173"/>
            </a:xfrm>
            <a:custGeom>
              <a:avLst/>
              <a:gdLst>
                <a:gd name="T0" fmla="*/ 221 w 221"/>
                <a:gd name="T1" fmla="*/ 137 h 208"/>
                <a:gd name="T2" fmla="*/ 174 w 221"/>
                <a:gd name="T3" fmla="*/ 0 h 208"/>
                <a:gd name="T4" fmla="*/ 174 w 221"/>
                <a:gd name="T5" fmla="*/ 0 h 208"/>
                <a:gd name="T6" fmla="*/ 0 w 221"/>
                <a:gd name="T7" fmla="*/ 208 h 208"/>
                <a:gd name="T8" fmla="*/ 221 w 221"/>
                <a:gd name="T9" fmla="*/ 138 h 208"/>
                <a:gd name="T10" fmla="*/ 221 w 221"/>
                <a:gd name="T11" fmla="*/ 13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208">
                  <a:moveTo>
                    <a:pt x="221" y="137"/>
                  </a:moveTo>
                  <a:lnTo>
                    <a:pt x="174" y="0"/>
                  </a:lnTo>
                  <a:lnTo>
                    <a:pt x="174" y="0"/>
                  </a:lnTo>
                  <a:lnTo>
                    <a:pt x="0" y="208"/>
                  </a:lnTo>
                  <a:lnTo>
                    <a:pt x="221" y="138"/>
                  </a:lnTo>
                  <a:lnTo>
                    <a:pt x="221" y="137"/>
                  </a:lnTo>
                  <a:close/>
                </a:path>
              </a:pathLst>
            </a:cu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7" name="Freeform 665"/>
            <p:cNvSpPr>
              <a:spLocks/>
            </p:cNvSpPr>
            <p:nvPr/>
          </p:nvSpPr>
          <p:spPr bwMode="auto">
            <a:xfrm>
              <a:off x="3286920" y="3570867"/>
              <a:ext cx="297684" cy="280173"/>
            </a:xfrm>
            <a:custGeom>
              <a:avLst/>
              <a:gdLst>
                <a:gd name="T0" fmla="*/ 221 w 221"/>
                <a:gd name="T1" fmla="*/ 137 h 208"/>
                <a:gd name="T2" fmla="*/ 174 w 221"/>
                <a:gd name="T3" fmla="*/ 0 h 208"/>
                <a:gd name="T4" fmla="*/ 174 w 221"/>
                <a:gd name="T5" fmla="*/ 0 h 208"/>
                <a:gd name="T6" fmla="*/ 0 w 221"/>
                <a:gd name="T7" fmla="*/ 208 h 208"/>
                <a:gd name="T8" fmla="*/ 221 w 221"/>
                <a:gd name="T9" fmla="*/ 138 h 208"/>
                <a:gd name="T10" fmla="*/ 221 w 221"/>
                <a:gd name="T11" fmla="*/ 13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208">
                  <a:moveTo>
                    <a:pt x="221" y="137"/>
                  </a:moveTo>
                  <a:lnTo>
                    <a:pt x="174" y="0"/>
                  </a:lnTo>
                  <a:lnTo>
                    <a:pt x="174" y="0"/>
                  </a:lnTo>
                  <a:lnTo>
                    <a:pt x="0" y="208"/>
                  </a:lnTo>
                  <a:lnTo>
                    <a:pt x="221" y="138"/>
                  </a:lnTo>
                  <a:lnTo>
                    <a:pt x="221" y="1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8" name="Freeform 666"/>
            <p:cNvSpPr>
              <a:spLocks noEditPoints="1"/>
            </p:cNvSpPr>
            <p:nvPr/>
          </p:nvSpPr>
          <p:spPr bwMode="auto">
            <a:xfrm>
              <a:off x="3202060" y="3824100"/>
              <a:ext cx="307112" cy="114494"/>
            </a:xfrm>
            <a:custGeom>
              <a:avLst/>
              <a:gdLst>
                <a:gd name="T0" fmla="*/ 132 w 228"/>
                <a:gd name="T1" fmla="*/ 24 h 85"/>
                <a:gd name="T2" fmla="*/ 77 w 228"/>
                <a:gd name="T3" fmla="*/ 43 h 85"/>
                <a:gd name="T4" fmla="*/ 191 w 228"/>
                <a:gd name="T5" fmla="*/ 78 h 85"/>
                <a:gd name="T6" fmla="*/ 195 w 228"/>
                <a:gd name="T7" fmla="*/ 78 h 85"/>
                <a:gd name="T8" fmla="*/ 195 w 228"/>
                <a:gd name="T9" fmla="*/ 78 h 85"/>
                <a:gd name="T10" fmla="*/ 197 w 228"/>
                <a:gd name="T11" fmla="*/ 80 h 85"/>
                <a:gd name="T12" fmla="*/ 206 w 228"/>
                <a:gd name="T13" fmla="*/ 82 h 85"/>
                <a:gd name="T14" fmla="*/ 214 w 228"/>
                <a:gd name="T15" fmla="*/ 85 h 85"/>
                <a:gd name="T16" fmla="*/ 214 w 228"/>
                <a:gd name="T17" fmla="*/ 85 h 85"/>
                <a:gd name="T18" fmla="*/ 216 w 228"/>
                <a:gd name="T19" fmla="*/ 85 h 85"/>
                <a:gd name="T20" fmla="*/ 216 w 228"/>
                <a:gd name="T21" fmla="*/ 85 h 85"/>
                <a:gd name="T22" fmla="*/ 217 w 228"/>
                <a:gd name="T23" fmla="*/ 85 h 85"/>
                <a:gd name="T24" fmla="*/ 220 w 228"/>
                <a:gd name="T25" fmla="*/ 84 h 85"/>
                <a:gd name="T26" fmla="*/ 222 w 228"/>
                <a:gd name="T27" fmla="*/ 78 h 85"/>
                <a:gd name="T28" fmla="*/ 228 w 228"/>
                <a:gd name="T29" fmla="*/ 63 h 85"/>
                <a:gd name="T30" fmla="*/ 228 w 228"/>
                <a:gd name="T31" fmla="*/ 63 h 85"/>
                <a:gd name="T32" fmla="*/ 228 w 228"/>
                <a:gd name="T33" fmla="*/ 61 h 85"/>
                <a:gd name="T34" fmla="*/ 228 w 228"/>
                <a:gd name="T35" fmla="*/ 57 h 85"/>
                <a:gd name="T36" fmla="*/ 226 w 228"/>
                <a:gd name="T37" fmla="*/ 55 h 85"/>
                <a:gd name="T38" fmla="*/ 224 w 228"/>
                <a:gd name="T39" fmla="*/ 54 h 85"/>
                <a:gd name="T40" fmla="*/ 132 w 228"/>
                <a:gd name="T41" fmla="*/ 24 h 85"/>
                <a:gd name="T42" fmla="*/ 1 w 228"/>
                <a:gd name="T43" fmla="*/ 0 h 85"/>
                <a:gd name="T44" fmla="*/ 0 w 228"/>
                <a:gd name="T45" fmla="*/ 1 h 85"/>
                <a:gd name="T46" fmla="*/ 4 w 228"/>
                <a:gd name="T47" fmla="*/ 7 h 85"/>
                <a:gd name="T48" fmla="*/ 1 w 228"/>
                <a:gd name="T4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8" h="85">
                  <a:moveTo>
                    <a:pt x="132" y="24"/>
                  </a:moveTo>
                  <a:lnTo>
                    <a:pt x="77" y="43"/>
                  </a:lnTo>
                  <a:lnTo>
                    <a:pt x="191" y="78"/>
                  </a:lnTo>
                  <a:lnTo>
                    <a:pt x="195" y="78"/>
                  </a:lnTo>
                  <a:lnTo>
                    <a:pt x="195" y="78"/>
                  </a:lnTo>
                  <a:lnTo>
                    <a:pt x="197" y="80"/>
                  </a:lnTo>
                  <a:lnTo>
                    <a:pt x="206" y="82"/>
                  </a:lnTo>
                  <a:lnTo>
                    <a:pt x="214" y="85"/>
                  </a:lnTo>
                  <a:lnTo>
                    <a:pt x="214" y="85"/>
                  </a:lnTo>
                  <a:lnTo>
                    <a:pt x="216" y="85"/>
                  </a:lnTo>
                  <a:lnTo>
                    <a:pt x="216" y="85"/>
                  </a:lnTo>
                  <a:lnTo>
                    <a:pt x="217" y="85"/>
                  </a:lnTo>
                  <a:lnTo>
                    <a:pt x="220" y="84"/>
                  </a:lnTo>
                  <a:lnTo>
                    <a:pt x="222" y="78"/>
                  </a:lnTo>
                  <a:lnTo>
                    <a:pt x="228" y="63"/>
                  </a:lnTo>
                  <a:lnTo>
                    <a:pt x="228" y="63"/>
                  </a:lnTo>
                  <a:lnTo>
                    <a:pt x="228" y="61"/>
                  </a:lnTo>
                  <a:lnTo>
                    <a:pt x="228" y="57"/>
                  </a:lnTo>
                  <a:lnTo>
                    <a:pt x="226" y="55"/>
                  </a:lnTo>
                  <a:lnTo>
                    <a:pt x="224" y="54"/>
                  </a:lnTo>
                  <a:lnTo>
                    <a:pt x="132" y="24"/>
                  </a:lnTo>
                  <a:close/>
                  <a:moveTo>
                    <a:pt x="1" y="0"/>
                  </a:moveTo>
                  <a:lnTo>
                    <a:pt x="0" y="1"/>
                  </a:lnTo>
                  <a:lnTo>
                    <a:pt x="4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9" name="Freeform 667"/>
            <p:cNvSpPr>
              <a:spLocks/>
            </p:cNvSpPr>
            <p:nvPr/>
          </p:nvSpPr>
          <p:spPr bwMode="auto">
            <a:xfrm>
              <a:off x="3305778" y="3856427"/>
              <a:ext cx="203395" cy="82166"/>
            </a:xfrm>
            <a:custGeom>
              <a:avLst/>
              <a:gdLst>
                <a:gd name="T0" fmla="*/ 55 w 151"/>
                <a:gd name="T1" fmla="*/ 0 h 61"/>
                <a:gd name="T2" fmla="*/ 0 w 151"/>
                <a:gd name="T3" fmla="*/ 19 h 61"/>
                <a:gd name="T4" fmla="*/ 114 w 151"/>
                <a:gd name="T5" fmla="*/ 54 h 61"/>
                <a:gd name="T6" fmla="*/ 118 w 151"/>
                <a:gd name="T7" fmla="*/ 54 h 61"/>
                <a:gd name="T8" fmla="*/ 118 w 151"/>
                <a:gd name="T9" fmla="*/ 54 h 61"/>
                <a:gd name="T10" fmla="*/ 120 w 151"/>
                <a:gd name="T11" fmla="*/ 56 h 61"/>
                <a:gd name="T12" fmla="*/ 129 w 151"/>
                <a:gd name="T13" fmla="*/ 58 h 61"/>
                <a:gd name="T14" fmla="*/ 137 w 151"/>
                <a:gd name="T15" fmla="*/ 61 h 61"/>
                <a:gd name="T16" fmla="*/ 137 w 151"/>
                <a:gd name="T17" fmla="*/ 61 h 61"/>
                <a:gd name="T18" fmla="*/ 139 w 151"/>
                <a:gd name="T19" fmla="*/ 61 h 61"/>
                <a:gd name="T20" fmla="*/ 139 w 151"/>
                <a:gd name="T21" fmla="*/ 61 h 61"/>
                <a:gd name="T22" fmla="*/ 140 w 151"/>
                <a:gd name="T23" fmla="*/ 61 h 61"/>
                <a:gd name="T24" fmla="*/ 143 w 151"/>
                <a:gd name="T25" fmla="*/ 60 h 61"/>
                <a:gd name="T26" fmla="*/ 145 w 151"/>
                <a:gd name="T27" fmla="*/ 54 h 61"/>
                <a:gd name="T28" fmla="*/ 151 w 151"/>
                <a:gd name="T29" fmla="*/ 39 h 61"/>
                <a:gd name="T30" fmla="*/ 151 w 151"/>
                <a:gd name="T31" fmla="*/ 39 h 61"/>
                <a:gd name="T32" fmla="*/ 151 w 151"/>
                <a:gd name="T33" fmla="*/ 37 h 61"/>
                <a:gd name="T34" fmla="*/ 151 w 151"/>
                <a:gd name="T35" fmla="*/ 33 h 61"/>
                <a:gd name="T36" fmla="*/ 149 w 151"/>
                <a:gd name="T37" fmla="*/ 31 h 61"/>
                <a:gd name="T38" fmla="*/ 147 w 151"/>
                <a:gd name="T39" fmla="*/ 30 h 61"/>
                <a:gd name="T40" fmla="*/ 55 w 151"/>
                <a:gd name="T4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1" h="61">
                  <a:moveTo>
                    <a:pt x="55" y="0"/>
                  </a:moveTo>
                  <a:lnTo>
                    <a:pt x="0" y="19"/>
                  </a:lnTo>
                  <a:lnTo>
                    <a:pt x="114" y="54"/>
                  </a:lnTo>
                  <a:lnTo>
                    <a:pt x="118" y="54"/>
                  </a:lnTo>
                  <a:lnTo>
                    <a:pt x="118" y="54"/>
                  </a:lnTo>
                  <a:lnTo>
                    <a:pt x="120" y="56"/>
                  </a:lnTo>
                  <a:lnTo>
                    <a:pt x="129" y="58"/>
                  </a:lnTo>
                  <a:lnTo>
                    <a:pt x="137" y="61"/>
                  </a:lnTo>
                  <a:lnTo>
                    <a:pt x="137" y="61"/>
                  </a:lnTo>
                  <a:lnTo>
                    <a:pt x="139" y="61"/>
                  </a:lnTo>
                  <a:lnTo>
                    <a:pt x="139" y="61"/>
                  </a:lnTo>
                  <a:lnTo>
                    <a:pt x="140" y="61"/>
                  </a:lnTo>
                  <a:lnTo>
                    <a:pt x="143" y="60"/>
                  </a:lnTo>
                  <a:lnTo>
                    <a:pt x="145" y="54"/>
                  </a:lnTo>
                  <a:lnTo>
                    <a:pt x="151" y="39"/>
                  </a:lnTo>
                  <a:lnTo>
                    <a:pt x="151" y="39"/>
                  </a:lnTo>
                  <a:lnTo>
                    <a:pt x="151" y="37"/>
                  </a:lnTo>
                  <a:lnTo>
                    <a:pt x="151" y="33"/>
                  </a:lnTo>
                  <a:lnTo>
                    <a:pt x="149" y="31"/>
                  </a:lnTo>
                  <a:lnTo>
                    <a:pt x="147" y="30"/>
                  </a:lnTo>
                  <a:lnTo>
                    <a:pt x="5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0" name="Freeform 668"/>
            <p:cNvSpPr>
              <a:spLocks/>
            </p:cNvSpPr>
            <p:nvPr/>
          </p:nvSpPr>
          <p:spPr bwMode="auto">
            <a:xfrm>
              <a:off x="3202060" y="3824100"/>
              <a:ext cx="5388" cy="9429"/>
            </a:xfrm>
            <a:custGeom>
              <a:avLst/>
              <a:gdLst>
                <a:gd name="T0" fmla="*/ 1 w 4"/>
                <a:gd name="T1" fmla="*/ 0 h 7"/>
                <a:gd name="T2" fmla="*/ 0 w 4"/>
                <a:gd name="T3" fmla="*/ 1 h 7"/>
                <a:gd name="T4" fmla="*/ 4 w 4"/>
                <a:gd name="T5" fmla="*/ 7 h 7"/>
                <a:gd name="T6" fmla="*/ 1 w 4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0" y="1"/>
                  </a:lnTo>
                  <a:lnTo>
                    <a:pt x="4" y="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1" name="Freeform 669"/>
            <p:cNvSpPr>
              <a:spLocks/>
            </p:cNvSpPr>
            <p:nvPr/>
          </p:nvSpPr>
          <p:spPr bwMode="auto">
            <a:xfrm>
              <a:off x="3459334" y="3929164"/>
              <a:ext cx="8082" cy="2694"/>
            </a:xfrm>
            <a:custGeom>
              <a:avLst/>
              <a:gdLst>
                <a:gd name="T0" fmla="*/ 4 w 6"/>
                <a:gd name="T1" fmla="*/ 0 h 2"/>
                <a:gd name="T2" fmla="*/ 0 w 6"/>
                <a:gd name="T3" fmla="*/ 0 h 2"/>
                <a:gd name="T4" fmla="*/ 6 w 6"/>
                <a:gd name="T5" fmla="*/ 2 h 2"/>
                <a:gd name="T6" fmla="*/ 6 w 6"/>
                <a:gd name="T7" fmla="*/ 2 h 2"/>
                <a:gd name="T8" fmla="*/ 4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5F5A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2" name="Freeform 670"/>
            <p:cNvSpPr>
              <a:spLocks/>
            </p:cNvSpPr>
            <p:nvPr/>
          </p:nvSpPr>
          <p:spPr bwMode="auto">
            <a:xfrm>
              <a:off x="3459334" y="3929164"/>
              <a:ext cx="8082" cy="2694"/>
            </a:xfrm>
            <a:custGeom>
              <a:avLst/>
              <a:gdLst>
                <a:gd name="T0" fmla="*/ 4 w 6"/>
                <a:gd name="T1" fmla="*/ 0 h 2"/>
                <a:gd name="T2" fmla="*/ 0 w 6"/>
                <a:gd name="T3" fmla="*/ 0 h 2"/>
                <a:gd name="T4" fmla="*/ 6 w 6"/>
                <a:gd name="T5" fmla="*/ 2 h 2"/>
                <a:gd name="T6" fmla="*/ 6 w 6"/>
                <a:gd name="T7" fmla="*/ 2 h 2"/>
                <a:gd name="T8" fmla="*/ 4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3" name="Freeform 671"/>
            <p:cNvSpPr>
              <a:spLocks/>
            </p:cNvSpPr>
            <p:nvPr/>
          </p:nvSpPr>
          <p:spPr bwMode="auto">
            <a:xfrm>
              <a:off x="3203407" y="3814670"/>
              <a:ext cx="176455" cy="67349"/>
            </a:xfrm>
            <a:custGeom>
              <a:avLst/>
              <a:gdLst>
                <a:gd name="T0" fmla="*/ 24 w 131"/>
                <a:gd name="T1" fmla="*/ 0 h 50"/>
                <a:gd name="T2" fmla="*/ 0 w 131"/>
                <a:gd name="T3" fmla="*/ 7 h 50"/>
                <a:gd name="T4" fmla="*/ 3 w 131"/>
                <a:gd name="T5" fmla="*/ 14 h 50"/>
                <a:gd name="T6" fmla="*/ 4 w 131"/>
                <a:gd name="T7" fmla="*/ 16 h 50"/>
                <a:gd name="T8" fmla="*/ 17 w 131"/>
                <a:gd name="T9" fmla="*/ 31 h 50"/>
                <a:gd name="T10" fmla="*/ 76 w 131"/>
                <a:gd name="T11" fmla="*/ 50 h 50"/>
                <a:gd name="T12" fmla="*/ 131 w 131"/>
                <a:gd name="T13" fmla="*/ 31 h 50"/>
                <a:gd name="T14" fmla="*/ 109 w 131"/>
                <a:gd name="T15" fmla="*/ 26 h 50"/>
                <a:gd name="T16" fmla="*/ 80 w 131"/>
                <a:gd name="T17" fmla="*/ 35 h 50"/>
                <a:gd name="T18" fmla="*/ 80 w 131"/>
                <a:gd name="T19" fmla="*/ 35 h 50"/>
                <a:gd name="T20" fmla="*/ 73 w 131"/>
                <a:gd name="T21" fmla="*/ 37 h 50"/>
                <a:gd name="T22" fmla="*/ 65 w 131"/>
                <a:gd name="T23" fmla="*/ 37 h 50"/>
                <a:gd name="T24" fmla="*/ 65 w 131"/>
                <a:gd name="T25" fmla="*/ 37 h 50"/>
                <a:gd name="T26" fmla="*/ 54 w 131"/>
                <a:gd name="T27" fmla="*/ 35 h 50"/>
                <a:gd name="T28" fmla="*/ 49 w 131"/>
                <a:gd name="T29" fmla="*/ 34 h 50"/>
                <a:gd name="T30" fmla="*/ 43 w 131"/>
                <a:gd name="T31" fmla="*/ 31 h 50"/>
                <a:gd name="T32" fmla="*/ 38 w 131"/>
                <a:gd name="T33" fmla="*/ 27 h 50"/>
                <a:gd name="T34" fmla="*/ 35 w 131"/>
                <a:gd name="T35" fmla="*/ 23 h 50"/>
                <a:gd name="T36" fmla="*/ 31 w 131"/>
                <a:gd name="T37" fmla="*/ 19 h 50"/>
                <a:gd name="T38" fmla="*/ 30 w 131"/>
                <a:gd name="T39" fmla="*/ 14 h 50"/>
                <a:gd name="T40" fmla="*/ 24 w 131"/>
                <a:gd name="T4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50">
                  <a:moveTo>
                    <a:pt x="24" y="0"/>
                  </a:moveTo>
                  <a:lnTo>
                    <a:pt x="0" y="7"/>
                  </a:lnTo>
                  <a:lnTo>
                    <a:pt x="3" y="14"/>
                  </a:lnTo>
                  <a:lnTo>
                    <a:pt x="4" y="16"/>
                  </a:lnTo>
                  <a:lnTo>
                    <a:pt x="17" y="31"/>
                  </a:lnTo>
                  <a:lnTo>
                    <a:pt x="76" y="50"/>
                  </a:lnTo>
                  <a:lnTo>
                    <a:pt x="131" y="31"/>
                  </a:lnTo>
                  <a:lnTo>
                    <a:pt x="109" y="26"/>
                  </a:lnTo>
                  <a:lnTo>
                    <a:pt x="80" y="35"/>
                  </a:lnTo>
                  <a:lnTo>
                    <a:pt x="80" y="35"/>
                  </a:lnTo>
                  <a:lnTo>
                    <a:pt x="73" y="37"/>
                  </a:lnTo>
                  <a:lnTo>
                    <a:pt x="65" y="37"/>
                  </a:lnTo>
                  <a:lnTo>
                    <a:pt x="65" y="37"/>
                  </a:lnTo>
                  <a:lnTo>
                    <a:pt x="54" y="35"/>
                  </a:lnTo>
                  <a:lnTo>
                    <a:pt x="49" y="34"/>
                  </a:lnTo>
                  <a:lnTo>
                    <a:pt x="43" y="31"/>
                  </a:lnTo>
                  <a:lnTo>
                    <a:pt x="38" y="27"/>
                  </a:lnTo>
                  <a:lnTo>
                    <a:pt x="35" y="23"/>
                  </a:lnTo>
                  <a:lnTo>
                    <a:pt x="31" y="19"/>
                  </a:lnTo>
                  <a:lnTo>
                    <a:pt x="30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F6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4" name="Freeform 672"/>
            <p:cNvSpPr>
              <a:spLocks/>
            </p:cNvSpPr>
            <p:nvPr/>
          </p:nvSpPr>
          <p:spPr bwMode="auto">
            <a:xfrm>
              <a:off x="3203407" y="3814670"/>
              <a:ext cx="176455" cy="67349"/>
            </a:xfrm>
            <a:custGeom>
              <a:avLst/>
              <a:gdLst>
                <a:gd name="T0" fmla="*/ 24 w 131"/>
                <a:gd name="T1" fmla="*/ 0 h 50"/>
                <a:gd name="T2" fmla="*/ 0 w 131"/>
                <a:gd name="T3" fmla="*/ 7 h 50"/>
                <a:gd name="T4" fmla="*/ 3 w 131"/>
                <a:gd name="T5" fmla="*/ 14 h 50"/>
                <a:gd name="T6" fmla="*/ 4 w 131"/>
                <a:gd name="T7" fmla="*/ 16 h 50"/>
                <a:gd name="T8" fmla="*/ 17 w 131"/>
                <a:gd name="T9" fmla="*/ 31 h 50"/>
                <a:gd name="T10" fmla="*/ 76 w 131"/>
                <a:gd name="T11" fmla="*/ 50 h 50"/>
                <a:gd name="T12" fmla="*/ 131 w 131"/>
                <a:gd name="T13" fmla="*/ 31 h 50"/>
                <a:gd name="T14" fmla="*/ 109 w 131"/>
                <a:gd name="T15" fmla="*/ 26 h 50"/>
                <a:gd name="T16" fmla="*/ 80 w 131"/>
                <a:gd name="T17" fmla="*/ 35 h 50"/>
                <a:gd name="T18" fmla="*/ 80 w 131"/>
                <a:gd name="T19" fmla="*/ 35 h 50"/>
                <a:gd name="T20" fmla="*/ 73 w 131"/>
                <a:gd name="T21" fmla="*/ 37 h 50"/>
                <a:gd name="T22" fmla="*/ 65 w 131"/>
                <a:gd name="T23" fmla="*/ 37 h 50"/>
                <a:gd name="T24" fmla="*/ 65 w 131"/>
                <a:gd name="T25" fmla="*/ 37 h 50"/>
                <a:gd name="T26" fmla="*/ 54 w 131"/>
                <a:gd name="T27" fmla="*/ 35 h 50"/>
                <a:gd name="T28" fmla="*/ 49 w 131"/>
                <a:gd name="T29" fmla="*/ 34 h 50"/>
                <a:gd name="T30" fmla="*/ 43 w 131"/>
                <a:gd name="T31" fmla="*/ 31 h 50"/>
                <a:gd name="T32" fmla="*/ 38 w 131"/>
                <a:gd name="T33" fmla="*/ 27 h 50"/>
                <a:gd name="T34" fmla="*/ 35 w 131"/>
                <a:gd name="T35" fmla="*/ 23 h 50"/>
                <a:gd name="T36" fmla="*/ 31 w 131"/>
                <a:gd name="T37" fmla="*/ 19 h 50"/>
                <a:gd name="T38" fmla="*/ 30 w 131"/>
                <a:gd name="T39" fmla="*/ 14 h 50"/>
                <a:gd name="T40" fmla="*/ 24 w 131"/>
                <a:gd name="T4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50">
                  <a:moveTo>
                    <a:pt x="24" y="0"/>
                  </a:moveTo>
                  <a:lnTo>
                    <a:pt x="0" y="7"/>
                  </a:lnTo>
                  <a:lnTo>
                    <a:pt x="3" y="14"/>
                  </a:lnTo>
                  <a:lnTo>
                    <a:pt x="4" y="16"/>
                  </a:lnTo>
                  <a:lnTo>
                    <a:pt x="17" y="31"/>
                  </a:lnTo>
                  <a:lnTo>
                    <a:pt x="76" y="50"/>
                  </a:lnTo>
                  <a:lnTo>
                    <a:pt x="131" y="31"/>
                  </a:lnTo>
                  <a:lnTo>
                    <a:pt x="109" y="26"/>
                  </a:lnTo>
                  <a:lnTo>
                    <a:pt x="80" y="35"/>
                  </a:lnTo>
                  <a:lnTo>
                    <a:pt x="80" y="35"/>
                  </a:lnTo>
                  <a:lnTo>
                    <a:pt x="73" y="37"/>
                  </a:lnTo>
                  <a:lnTo>
                    <a:pt x="65" y="37"/>
                  </a:lnTo>
                  <a:lnTo>
                    <a:pt x="65" y="37"/>
                  </a:lnTo>
                  <a:lnTo>
                    <a:pt x="54" y="35"/>
                  </a:lnTo>
                  <a:lnTo>
                    <a:pt x="49" y="34"/>
                  </a:lnTo>
                  <a:lnTo>
                    <a:pt x="43" y="31"/>
                  </a:lnTo>
                  <a:lnTo>
                    <a:pt x="38" y="27"/>
                  </a:lnTo>
                  <a:lnTo>
                    <a:pt x="35" y="23"/>
                  </a:lnTo>
                  <a:lnTo>
                    <a:pt x="31" y="19"/>
                  </a:lnTo>
                  <a:lnTo>
                    <a:pt x="30" y="14"/>
                  </a:lnTo>
                  <a:lnTo>
                    <a:pt x="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5" name="Freeform 673"/>
            <p:cNvSpPr>
              <a:spLocks/>
            </p:cNvSpPr>
            <p:nvPr/>
          </p:nvSpPr>
          <p:spPr bwMode="auto">
            <a:xfrm>
              <a:off x="3235735" y="3814670"/>
              <a:ext cx="114494" cy="49839"/>
            </a:xfrm>
            <a:custGeom>
              <a:avLst/>
              <a:gdLst>
                <a:gd name="T0" fmla="*/ 3 w 85"/>
                <a:gd name="T1" fmla="*/ 0 h 37"/>
                <a:gd name="T2" fmla="*/ 0 w 85"/>
                <a:gd name="T3" fmla="*/ 0 h 37"/>
                <a:gd name="T4" fmla="*/ 6 w 85"/>
                <a:gd name="T5" fmla="*/ 14 h 37"/>
                <a:gd name="T6" fmla="*/ 6 w 85"/>
                <a:gd name="T7" fmla="*/ 14 h 37"/>
                <a:gd name="T8" fmla="*/ 7 w 85"/>
                <a:gd name="T9" fmla="*/ 19 h 37"/>
                <a:gd name="T10" fmla="*/ 11 w 85"/>
                <a:gd name="T11" fmla="*/ 23 h 37"/>
                <a:gd name="T12" fmla="*/ 14 w 85"/>
                <a:gd name="T13" fmla="*/ 27 h 37"/>
                <a:gd name="T14" fmla="*/ 19 w 85"/>
                <a:gd name="T15" fmla="*/ 31 h 37"/>
                <a:gd name="T16" fmla="*/ 25 w 85"/>
                <a:gd name="T17" fmla="*/ 34 h 37"/>
                <a:gd name="T18" fmla="*/ 30 w 85"/>
                <a:gd name="T19" fmla="*/ 35 h 37"/>
                <a:gd name="T20" fmla="*/ 41 w 85"/>
                <a:gd name="T21" fmla="*/ 37 h 37"/>
                <a:gd name="T22" fmla="*/ 41 w 85"/>
                <a:gd name="T23" fmla="*/ 37 h 37"/>
                <a:gd name="T24" fmla="*/ 49 w 85"/>
                <a:gd name="T25" fmla="*/ 37 h 37"/>
                <a:gd name="T26" fmla="*/ 56 w 85"/>
                <a:gd name="T27" fmla="*/ 35 h 37"/>
                <a:gd name="T28" fmla="*/ 85 w 85"/>
                <a:gd name="T29" fmla="*/ 26 h 37"/>
                <a:gd name="T30" fmla="*/ 65 w 85"/>
                <a:gd name="T31" fmla="*/ 19 h 37"/>
                <a:gd name="T32" fmla="*/ 38 w 85"/>
                <a:gd name="T33" fmla="*/ 27 h 37"/>
                <a:gd name="T34" fmla="*/ 37 w 85"/>
                <a:gd name="T35" fmla="*/ 29 h 37"/>
                <a:gd name="T36" fmla="*/ 35 w 85"/>
                <a:gd name="T37" fmla="*/ 29 h 37"/>
                <a:gd name="T38" fmla="*/ 29 w 85"/>
                <a:gd name="T39" fmla="*/ 7 h 37"/>
                <a:gd name="T40" fmla="*/ 3 w 85"/>
                <a:gd name="T4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5" h="37">
                  <a:moveTo>
                    <a:pt x="3" y="0"/>
                  </a:moveTo>
                  <a:lnTo>
                    <a:pt x="0" y="0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7" y="19"/>
                  </a:lnTo>
                  <a:lnTo>
                    <a:pt x="11" y="23"/>
                  </a:lnTo>
                  <a:lnTo>
                    <a:pt x="14" y="27"/>
                  </a:lnTo>
                  <a:lnTo>
                    <a:pt x="19" y="31"/>
                  </a:lnTo>
                  <a:lnTo>
                    <a:pt x="25" y="34"/>
                  </a:lnTo>
                  <a:lnTo>
                    <a:pt x="30" y="35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49" y="37"/>
                  </a:lnTo>
                  <a:lnTo>
                    <a:pt x="56" y="35"/>
                  </a:lnTo>
                  <a:lnTo>
                    <a:pt x="85" y="26"/>
                  </a:lnTo>
                  <a:lnTo>
                    <a:pt x="65" y="19"/>
                  </a:lnTo>
                  <a:lnTo>
                    <a:pt x="38" y="27"/>
                  </a:lnTo>
                  <a:lnTo>
                    <a:pt x="37" y="29"/>
                  </a:lnTo>
                  <a:lnTo>
                    <a:pt x="35" y="29"/>
                  </a:lnTo>
                  <a:lnTo>
                    <a:pt x="29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201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6" name="Freeform 674"/>
            <p:cNvSpPr>
              <a:spLocks/>
            </p:cNvSpPr>
            <p:nvPr/>
          </p:nvSpPr>
          <p:spPr bwMode="auto">
            <a:xfrm>
              <a:off x="3235735" y="3814670"/>
              <a:ext cx="114494" cy="49839"/>
            </a:xfrm>
            <a:custGeom>
              <a:avLst/>
              <a:gdLst>
                <a:gd name="T0" fmla="*/ 3 w 85"/>
                <a:gd name="T1" fmla="*/ 0 h 37"/>
                <a:gd name="T2" fmla="*/ 0 w 85"/>
                <a:gd name="T3" fmla="*/ 0 h 37"/>
                <a:gd name="T4" fmla="*/ 6 w 85"/>
                <a:gd name="T5" fmla="*/ 14 h 37"/>
                <a:gd name="T6" fmla="*/ 6 w 85"/>
                <a:gd name="T7" fmla="*/ 14 h 37"/>
                <a:gd name="T8" fmla="*/ 7 w 85"/>
                <a:gd name="T9" fmla="*/ 19 h 37"/>
                <a:gd name="T10" fmla="*/ 11 w 85"/>
                <a:gd name="T11" fmla="*/ 23 h 37"/>
                <a:gd name="T12" fmla="*/ 14 w 85"/>
                <a:gd name="T13" fmla="*/ 27 h 37"/>
                <a:gd name="T14" fmla="*/ 19 w 85"/>
                <a:gd name="T15" fmla="*/ 31 h 37"/>
                <a:gd name="T16" fmla="*/ 25 w 85"/>
                <a:gd name="T17" fmla="*/ 34 h 37"/>
                <a:gd name="T18" fmla="*/ 30 w 85"/>
                <a:gd name="T19" fmla="*/ 35 h 37"/>
                <a:gd name="T20" fmla="*/ 41 w 85"/>
                <a:gd name="T21" fmla="*/ 37 h 37"/>
                <a:gd name="T22" fmla="*/ 41 w 85"/>
                <a:gd name="T23" fmla="*/ 37 h 37"/>
                <a:gd name="T24" fmla="*/ 49 w 85"/>
                <a:gd name="T25" fmla="*/ 37 h 37"/>
                <a:gd name="T26" fmla="*/ 56 w 85"/>
                <a:gd name="T27" fmla="*/ 35 h 37"/>
                <a:gd name="T28" fmla="*/ 85 w 85"/>
                <a:gd name="T29" fmla="*/ 26 h 37"/>
                <a:gd name="T30" fmla="*/ 65 w 85"/>
                <a:gd name="T31" fmla="*/ 19 h 37"/>
                <a:gd name="T32" fmla="*/ 38 w 85"/>
                <a:gd name="T33" fmla="*/ 27 h 37"/>
                <a:gd name="T34" fmla="*/ 37 w 85"/>
                <a:gd name="T35" fmla="*/ 29 h 37"/>
                <a:gd name="T36" fmla="*/ 35 w 85"/>
                <a:gd name="T37" fmla="*/ 29 h 37"/>
                <a:gd name="T38" fmla="*/ 29 w 85"/>
                <a:gd name="T39" fmla="*/ 7 h 37"/>
                <a:gd name="T40" fmla="*/ 3 w 85"/>
                <a:gd name="T4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5" h="37">
                  <a:moveTo>
                    <a:pt x="3" y="0"/>
                  </a:moveTo>
                  <a:lnTo>
                    <a:pt x="0" y="0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7" y="19"/>
                  </a:lnTo>
                  <a:lnTo>
                    <a:pt x="11" y="23"/>
                  </a:lnTo>
                  <a:lnTo>
                    <a:pt x="14" y="27"/>
                  </a:lnTo>
                  <a:lnTo>
                    <a:pt x="19" y="31"/>
                  </a:lnTo>
                  <a:lnTo>
                    <a:pt x="25" y="34"/>
                  </a:lnTo>
                  <a:lnTo>
                    <a:pt x="30" y="35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49" y="37"/>
                  </a:lnTo>
                  <a:lnTo>
                    <a:pt x="56" y="35"/>
                  </a:lnTo>
                  <a:lnTo>
                    <a:pt x="85" y="26"/>
                  </a:lnTo>
                  <a:lnTo>
                    <a:pt x="65" y="19"/>
                  </a:lnTo>
                  <a:lnTo>
                    <a:pt x="38" y="27"/>
                  </a:lnTo>
                  <a:lnTo>
                    <a:pt x="37" y="29"/>
                  </a:lnTo>
                  <a:lnTo>
                    <a:pt x="35" y="29"/>
                  </a:lnTo>
                  <a:lnTo>
                    <a:pt x="29" y="7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7" name="Freeform 675"/>
            <p:cNvSpPr>
              <a:spLocks/>
            </p:cNvSpPr>
            <p:nvPr/>
          </p:nvSpPr>
          <p:spPr bwMode="auto">
            <a:xfrm>
              <a:off x="3274797" y="3824100"/>
              <a:ext cx="28287" cy="29634"/>
            </a:xfrm>
            <a:custGeom>
              <a:avLst/>
              <a:gdLst>
                <a:gd name="T0" fmla="*/ 0 w 21"/>
                <a:gd name="T1" fmla="*/ 0 h 22"/>
                <a:gd name="T2" fmla="*/ 6 w 21"/>
                <a:gd name="T3" fmla="*/ 22 h 22"/>
                <a:gd name="T4" fmla="*/ 8 w 21"/>
                <a:gd name="T5" fmla="*/ 22 h 22"/>
                <a:gd name="T6" fmla="*/ 9 w 21"/>
                <a:gd name="T7" fmla="*/ 20 h 22"/>
                <a:gd name="T8" fmla="*/ 21 w 21"/>
                <a:gd name="T9" fmla="*/ 7 h 22"/>
                <a:gd name="T10" fmla="*/ 0 w 21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2">
                  <a:moveTo>
                    <a:pt x="0" y="0"/>
                  </a:moveTo>
                  <a:lnTo>
                    <a:pt x="6" y="22"/>
                  </a:lnTo>
                  <a:lnTo>
                    <a:pt x="8" y="22"/>
                  </a:lnTo>
                  <a:lnTo>
                    <a:pt x="9" y="20"/>
                  </a:lnTo>
                  <a:lnTo>
                    <a:pt x="21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39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8" name="Freeform 676"/>
            <p:cNvSpPr>
              <a:spLocks/>
            </p:cNvSpPr>
            <p:nvPr/>
          </p:nvSpPr>
          <p:spPr bwMode="auto">
            <a:xfrm>
              <a:off x="3274797" y="3824100"/>
              <a:ext cx="28287" cy="29634"/>
            </a:xfrm>
            <a:custGeom>
              <a:avLst/>
              <a:gdLst>
                <a:gd name="T0" fmla="*/ 0 w 21"/>
                <a:gd name="T1" fmla="*/ 0 h 22"/>
                <a:gd name="T2" fmla="*/ 6 w 21"/>
                <a:gd name="T3" fmla="*/ 22 h 22"/>
                <a:gd name="T4" fmla="*/ 8 w 21"/>
                <a:gd name="T5" fmla="*/ 22 h 22"/>
                <a:gd name="T6" fmla="*/ 9 w 21"/>
                <a:gd name="T7" fmla="*/ 20 h 22"/>
                <a:gd name="T8" fmla="*/ 21 w 21"/>
                <a:gd name="T9" fmla="*/ 7 h 22"/>
                <a:gd name="T10" fmla="*/ 0 w 21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2">
                  <a:moveTo>
                    <a:pt x="0" y="0"/>
                  </a:moveTo>
                  <a:lnTo>
                    <a:pt x="6" y="22"/>
                  </a:lnTo>
                  <a:lnTo>
                    <a:pt x="8" y="22"/>
                  </a:lnTo>
                  <a:lnTo>
                    <a:pt x="9" y="20"/>
                  </a:lnTo>
                  <a:lnTo>
                    <a:pt x="21" y="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9" name="Freeform 677"/>
            <p:cNvSpPr>
              <a:spLocks/>
            </p:cNvSpPr>
            <p:nvPr/>
          </p:nvSpPr>
          <p:spPr bwMode="auto">
            <a:xfrm>
              <a:off x="3286920" y="3833528"/>
              <a:ext cx="36369" cy="17511"/>
            </a:xfrm>
            <a:custGeom>
              <a:avLst/>
              <a:gdLst>
                <a:gd name="T0" fmla="*/ 12 w 27"/>
                <a:gd name="T1" fmla="*/ 0 h 13"/>
                <a:gd name="T2" fmla="*/ 0 w 27"/>
                <a:gd name="T3" fmla="*/ 13 h 13"/>
                <a:gd name="T4" fmla="*/ 27 w 27"/>
                <a:gd name="T5" fmla="*/ 5 h 13"/>
                <a:gd name="T6" fmla="*/ 12 w 27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3">
                  <a:moveTo>
                    <a:pt x="12" y="0"/>
                  </a:moveTo>
                  <a:lnTo>
                    <a:pt x="0" y="13"/>
                  </a:lnTo>
                  <a:lnTo>
                    <a:pt x="27" y="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3F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0" name="Freeform 678"/>
            <p:cNvSpPr>
              <a:spLocks/>
            </p:cNvSpPr>
            <p:nvPr/>
          </p:nvSpPr>
          <p:spPr bwMode="auto">
            <a:xfrm>
              <a:off x="3286920" y="3833528"/>
              <a:ext cx="36369" cy="17511"/>
            </a:xfrm>
            <a:custGeom>
              <a:avLst/>
              <a:gdLst>
                <a:gd name="T0" fmla="*/ 12 w 27"/>
                <a:gd name="T1" fmla="*/ 0 h 13"/>
                <a:gd name="T2" fmla="*/ 0 w 27"/>
                <a:gd name="T3" fmla="*/ 13 h 13"/>
                <a:gd name="T4" fmla="*/ 27 w 27"/>
                <a:gd name="T5" fmla="*/ 5 h 13"/>
                <a:gd name="T6" fmla="*/ 12 w 27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3">
                  <a:moveTo>
                    <a:pt x="12" y="0"/>
                  </a:moveTo>
                  <a:lnTo>
                    <a:pt x="0" y="13"/>
                  </a:lnTo>
                  <a:lnTo>
                    <a:pt x="27" y="5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1" name="Freeform 679"/>
            <p:cNvSpPr>
              <a:spLocks/>
            </p:cNvSpPr>
            <p:nvPr/>
          </p:nvSpPr>
          <p:spPr bwMode="auto">
            <a:xfrm>
              <a:off x="3299043" y="3776955"/>
              <a:ext cx="200701" cy="255927"/>
            </a:xfrm>
            <a:custGeom>
              <a:avLst/>
              <a:gdLst>
                <a:gd name="T0" fmla="*/ 135 w 149"/>
                <a:gd name="T1" fmla="*/ 124 h 190"/>
                <a:gd name="T2" fmla="*/ 135 w 149"/>
                <a:gd name="T3" fmla="*/ 124 h 190"/>
                <a:gd name="T4" fmla="*/ 133 w 149"/>
                <a:gd name="T5" fmla="*/ 71 h 190"/>
                <a:gd name="T6" fmla="*/ 130 w 149"/>
                <a:gd name="T7" fmla="*/ 46 h 190"/>
                <a:gd name="T8" fmla="*/ 129 w 149"/>
                <a:gd name="T9" fmla="*/ 35 h 190"/>
                <a:gd name="T10" fmla="*/ 126 w 149"/>
                <a:gd name="T11" fmla="*/ 27 h 190"/>
                <a:gd name="T12" fmla="*/ 126 w 149"/>
                <a:gd name="T13" fmla="*/ 27 h 190"/>
                <a:gd name="T14" fmla="*/ 77 w 149"/>
                <a:gd name="T15" fmla="*/ 40 h 190"/>
                <a:gd name="T16" fmla="*/ 72 w 149"/>
                <a:gd name="T17" fmla="*/ 66 h 190"/>
                <a:gd name="T18" fmla="*/ 48 w 149"/>
                <a:gd name="T19" fmla="*/ 67 h 190"/>
                <a:gd name="T20" fmla="*/ 48 w 149"/>
                <a:gd name="T21" fmla="*/ 67 h 190"/>
                <a:gd name="T22" fmla="*/ 45 w 149"/>
                <a:gd name="T23" fmla="*/ 67 h 190"/>
                <a:gd name="T24" fmla="*/ 44 w 149"/>
                <a:gd name="T25" fmla="*/ 66 h 190"/>
                <a:gd name="T26" fmla="*/ 42 w 149"/>
                <a:gd name="T27" fmla="*/ 65 h 190"/>
                <a:gd name="T28" fmla="*/ 40 w 149"/>
                <a:gd name="T29" fmla="*/ 62 h 190"/>
                <a:gd name="T30" fmla="*/ 38 w 149"/>
                <a:gd name="T31" fmla="*/ 57 h 190"/>
                <a:gd name="T32" fmla="*/ 38 w 149"/>
                <a:gd name="T33" fmla="*/ 50 h 190"/>
                <a:gd name="T34" fmla="*/ 38 w 149"/>
                <a:gd name="T35" fmla="*/ 40 h 190"/>
                <a:gd name="T36" fmla="*/ 38 w 149"/>
                <a:gd name="T37" fmla="*/ 40 h 190"/>
                <a:gd name="T38" fmla="*/ 38 w 149"/>
                <a:gd name="T39" fmla="*/ 35 h 190"/>
                <a:gd name="T40" fmla="*/ 38 w 149"/>
                <a:gd name="T41" fmla="*/ 28 h 190"/>
                <a:gd name="T42" fmla="*/ 36 w 149"/>
                <a:gd name="T43" fmla="*/ 19 h 190"/>
                <a:gd name="T44" fmla="*/ 30 w 149"/>
                <a:gd name="T45" fmla="*/ 11 h 190"/>
                <a:gd name="T46" fmla="*/ 23 w 149"/>
                <a:gd name="T47" fmla="*/ 5 h 190"/>
                <a:gd name="T48" fmla="*/ 23 w 149"/>
                <a:gd name="T49" fmla="*/ 5 h 190"/>
                <a:gd name="T50" fmla="*/ 15 w 149"/>
                <a:gd name="T51" fmla="*/ 1 h 190"/>
                <a:gd name="T52" fmla="*/ 7 w 149"/>
                <a:gd name="T53" fmla="*/ 0 h 190"/>
                <a:gd name="T54" fmla="*/ 7 w 149"/>
                <a:gd name="T55" fmla="*/ 0 h 190"/>
                <a:gd name="T56" fmla="*/ 3 w 149"/>
                <a:gd name="T57" fmla="*/ 1 h 190"/>
                <a:gd name="T58" fmla="*/ 0 w 149"/>
                <a:gd name="T59" fmla="*/ 3 h 190"/>
                <a:gd name="T60" fmla="*/ 0 w 149"/>
                <a:gd name="T61" fmla="*/ 5 h 190"/>
                <a:gd name="T62" fmla="*/ 2 w 149"/>
                <a:gd name="T63" fmla="*/ 11 h 190"/>
                <a:gd name="T64" fmla="*/ 6 w 149"/>
                <a:gd name="T65" fmla="*/ 23 h 190"/>
                <a:gd name="T66" fmla="*/ 10 w 149"/>
                <a:gd name="T67" fmla="*/ 42 h 190"/>
                <a:gd name="T68" fmla="*/ 10 w 149"/>
                <a:gd name="T69" fmla="*/ 42 h 190"/>
                <a:gd name="T70" fmla="*/ 17 w 149"/>
                <a:gd name="T71" fmla="*/ 82 h 190"/>
                <a:gd name="T72" fmla="*/ 19 w 149"/>
                <a:gd name="T73" fmla="*/ 102 h 190"/>
                <a:gd name="T74" fmla="*/ 19 w 149"/>
                <a:gd name="T75" fmla="*/ 102 h 190"/>
                <a:gd name="T76" fmla="*/ 40 w 149"/>
                <a:gd name="T77" fmla="*/ 115 h 190"/>
                <a:gd name="T78" fmla="*/ 54 w 149"/>
                <a:gd name="T79" fmla="*/ 127 h 190"/>
                <a:gd name="T80" fmla="*/ 68 w 149"/>
                <a:gd name="T81" fmla="*/ 136 h 190"/>
                <a:gd name="T82" fmla="*/ 68 w 149"/>
                <a:gd name="T83" fmla="*/ 136 h 190"/>
                <a:gd name="T84" fmla="*/ 73 w 149"/>
                <a:gd name="T85" fmla="*/ 142 h 190"/>
                <a:gd name="T86" fmla="*/ 79 w 149"/>
                <a:gd name="T87" fmla="*/ 150 h 190"/>
                <a:gd name="T88" fmla="*/ 92 w 149"/>
                <a:gd name="T89" fmla="*/ 167 h 190"/>
                <a:gd name="T90" fmla="*/ 107 w 149"/>
                <a:gd name="T91" fmla="*/ 190 h 190"/>
                <a:gd name="T92" fmla="*/ 149 w 149"/>
                <a:gd name="T93" fmla="*/ 166 h 190"/>
                <a:gd name="T94" fmla="*/ 149 w 149"/>
                <a:gd name="T95" fmla="*/ 166 h 190"/>
                <a:gd name="T96" fmla="*/ 148 w 149"/>
                <a:gd name="T97" fmla="*/ 163 h 190"/>
                <a:gd name="T98" fmla="*/ 142 w 149"/>
                <a:gd name="T99" fmla="*/ 156 h 190"/>
                <a:gd name="T100" fmla="*/ 141 w 149"/>
                <a:gd name="T101" fmla="*/ 151 h 190"/>
                <a:gd name="T102" fmla="*/ 138 w 149"/>
                <a:gd name="T103" fmla="*/ 144 h 190"/>
                <a:gd name="T104" fmla="*/ 137 w 149"/>
                <a:gd name="T105" fmla="*/ 135 h 190"/>
                <a:gd name="T106" fmla="*/ 135 w 149"/>
                <a:gd name="T107" fmla="*/ 124 h 190"/>
                <a:gd name="T108" fmla="*/ 135 w 149"/>
                <a:gd name="T109" fmla="*/ 12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9" h="190">
                  <a:moveTo>
                    <a:pt x="135" y="124"/>
                  </a:moveTo>
                  <a:lnTo>
                    <a:pt x="135" y="124"/>
                  </a:lnTo>
                  <a:lnTo>
                    <a:pt x="133" y="71"/>
                  </a:lnTo>
                  <a:lnTo>
                    <a:pt x="130" y="46"/>
                  </a:lnTo>
                  <a:lnTo>
                    <a:pt x="129" y="35"/>
                  </a:lnTo>
                  <a:lnTo>
                    <a:pt x="126" y="27"/>
                  </a:lnTo>
                  <a:lnTo>
                    <a:pt x="126" y="27"/>
                  </a:lnTo>
                  <a:lnTo>
                    <a:pt x="77" y="40"/>
                  </a:lnTo>
                  <a:lnTo>
                    <a:pt x="72" y="66"/>
                  </a:lnTo>
                  <a:lnTo>
                    <a:pt x="48" y="67"/>
                  </a:lnTo>
                  <a:lnTo>
                    <a:pt x="48" y="67"/>
                  </a:lnTo>
                  <a:lnTo>
                    <a:pt x="45" y="67"/>
                  </a:lnTo>
                  <a:lnTo>
                    <a:pt x="44" y="66"/>
                  </a:lnTo>
                  <a:lnTo>
                    <a:pt x="42" y="65"/>
                  </a:lnTo>
                  <a:lnTo>
                    <a:pt x="40" y="62"/>
                  </a:lnTo>
                  <a:lnTo>
                    <a:pt x="38" y="57"/>
                  </a:lnTo>
                  <a:lnTo>
                    <a:pt x="38" y="5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35"/>
                  </a:lnTo>
                  <a:lnTo>
                    <a:pt x="38" y="28"/>
                  </a:lnTo>
                  <a:lnTo>
                    <a:pt x="36" y="19"/>
                  </a:lnTo>
                  <a:lnTo>
                    <a:pt x="30" y="11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15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11"/>
                  </a:lnTo>
                  <a:lnTo>
                    <a:pt x="6" y="23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7" y="82"/>
                  </a:lnTo>
                  <a:lnTo>
                    <a:pt x="19" y="102"/>
                  </a:lnTo>
                  <a:lnTo>
                    <a:pt x="19" y="102"/>
                  </a:lnTo>
                  <a:lnTo>
                    <a:pt x="40" y="115"/>
                  </a:lnTo>
                  <a:lnTo>
                    <a:pt x="54" y="127"/>
                  </a:lnTo>
                  <a:lnTo>
                    <a:pt x="68" y="136"/>
                  </a:lnTo>
                  <a:lnTo>
                    <a:pt x="68" y="136"/>
                  </a:lnTo>
                  <a:lnTo>
                    <a:pt x="73" y="142"/>
                  </a:lnTo>
                  <a:lnTo>
                    <a:pt x="79" y="150"/>
                  </a:lnTo>
                  <a:lnTo>
                    <a:pt x="92" y="167"/>
                  </a:lnTo>
                  <a:lnTo>
                    <a:pt x="107" y="190"/>
                  </a:lnTo>
                  <a:lnTo>
                    <a:pt x="149" y="166"/>
                  </a:lnTo>
                  <a:lnTo>
                    <a:pt x="149" y="166"/>
                  </a:lnTo>
                  <a:lnTo>
                    <a:pt x="148" y="163"/>
                  </a:lnTo>
                  <a:lnTo>
                    <a:pt x="142" y="156"/>
                  </a:lnTo>
                  <a:lnTo>
                    <a:pt x="141" y="151"/>
                  </a:lnTo>
                  <a:lnTo>
                    <a:pt x="138" y="144"/>
                  </a:lnTo>
                  <a:lnTo>
                    <a:pt x="137" y="135"/>
                  </a:lnTo>
                  <a:lnTo>
                    <a:pt x="135" y="124"/>
                  </a:lnTo>
                  <a:lnTo>
                    <a:pt x="135" y="124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2" name="Freeform 680"/>
            <p:cNvSpPr>
              <a:spLocks/>
            </p:cNvSpPr>
            <p:nvPr/>
          </p:nvSpPr>
          <p:spPr bwMode="auto">
            <a:xfrm>
              <a:off x="2862620" y="4139294"/>
              <a:ext cx="282867" cy="354257"/>
            </a:xfrm>
            <a:custGeom>
              <a:avLst/>
              <a:gdLst>
                <a:gd name="T0" fmla="*/ 54 w 210"/>
                <a:gd name="T1" fmla="*/ 263 h 263"/>
                <a:gd name="T2" fmla="*/ 210 w 210"/>
                <a:gd name="T3" fmla="*/ 85 h 263"/>
                <a:gd name="T4" fmla="*/ 194 w 210"/>
                <a:gd name="T5" fmla="*/ 0 h 263"/>
                <a:gd name="T6" fmla="*/ 107 w 210"/>
                <a:gd name="T7" fmla="*/ 14 h 263"/>
                <a:gd name="T8" fmla="*/ 0 w 210"/>
                <a:gd name="T9" fmla="*/ 226 h 263"/>
                <a:gd name="T10" fmla="*/ 54 w 210"/>
                <a:gd name="T11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" h="263">
                  <a:moveTo>
                    <a:pt x="54" y="263"/>
                  </a:moveTo>
                  <a:lnTo>
                    <a:pt x="210" y="85"/>
                  </a:lnTo>
                  <a:lnTo>
                    <a:pt x="194" y="0"/>
                  </a:lnTo>
                  <a:lnTo>
                    <a:pt x="107" y="14"/>
                  </a:lnTo>
                  <a:lnTo>
                    <a:pt x="0" y="226"/>
                  </a:lnTo>
                  <a:lnTo>
                    <a:pt x="54" y="263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3" name="Freeform 681"/>
            <p:cNvSpPr>
              <a:spLocks/>
            </p:cNvSpPr>
            <p:nvPr/>
          </p:nvSpPr>
          <p:spPr bwMode="auto">
            <a:xfrm>
              <a:off x="2466607" y="4256481"/>
              <a:ext cx="564387" cy="615572"/>
            </a:xfrm>
            <a:custGeom>
              <a:avLst/>
              <a:gdLst>
                <a:gd name="T0" fmla="*/ 385 w 419"/>
                <a:gd name="T1" fmla="*/ 115 h 457"/>
                <a:gd name="T2" fmla="*/ 358 w 419"/>
                <a:gd name="T3" fmla="*/ 85 h 457"/>
                <a:gd name="T4" fmla="*/ 332 w 419"/>
                <a:gd name="T5" fmla="*/ 56 h 457"/>
                <a:gd name="T6" fmla="*/ 328 w 419"/>
                <a:gd name="T7" fmla="*/ 49 h 457"/>
                <a:gd name="T8" fmla="*/ 326 w 419"/>
                <a:gd name="T9" fmla="*/ 38 h 457"/>
                <a:gd name="T10" fmla="*/ 326 w 419"/>
                <a:gd name="T11" fmla="*/ 31 h 457"/>
                <a:gd name="T12" fmla="*/ 324 w 419"/>
                <a:gd name="T13" fmla="*/ 11 h 457"/>
                <a:gd name="T14" fmla="*/ 320 w 419"/>
                <a:gd name="T15" fmla="*/ 2 h 457"/>
                <a:gd name="T16" fmla="*/ 312 w 419"/>
                <a:gd name="T17" fmla="*/ 0 h 457"/>
                <a:gd name="T18" fmla="*/ 305 w 419"/>
                <a:gd name="T19" fmla="*/ 3 h 457"/>
                <a:gd name="T20" fmla="*/ 292 w 419"/>
                <a:gd name="T21" fmla="*/ 16 h 457"/>
                <a:gd name="T22" fmla="*/ 281 w 419"/>
                <a:gd name="T23" fmla="*/ 25 h 457"/>
                <a:gd name="T24" fmla="*/ 269 w 419"/>
                <a:gd name="T25" fmla="*/ 29 h 457"/>
                <a:gd name="T26" fmla="*/ 243 w 419"/>
                <a:gd name="T27" fmla="*/ 27 h 457"/>
                <a:gd name="T28" fmla="*/ 193 w 419"/>
                <a:gd name="T29" fmla="*/ 30 h 457"/>
                <a:gd name="T30" fmla="*/ 162 w 419"/>
                <a:gd name="T31" fmla="*/ 37 h 457"/>
                <a:gd name="T32" fmla="*/ 128 w 419"/>
                <a:gd name="T33" fmla="*/ 49 h 457"/>
                <a:gd name="T34" fmla="*/ 93 w 419"/>
                <a:gd name="T35" fmla="*/ 68 h 457"/>
                <a:gd name="T36" fmla="*/ 60 w 419"/>
                <a:gd name="T37" fmla="*/ 95 h 457"/>
                <a:gd name="T38" fmla="*/ 49 w 419"/>
                <a:gd name="T39" fmla="*/ 114 h 457"/>
                <a:gd name="T40" fmla="*/ 30 w 419"/>
                <a:gd name="T41" fmla="*/ 151 h 457"/>
                <a:gd name="T42" fmla="*/ 22 w 419"/>
                <a:gd name="T43" fmla="*/ 172 h 457"/>
                <a:gd name="T44" fmla="*/ 12 w 419"/>
                <a:gd name="T45" fmla="*/ 199 h 457"/>
                <a:gd name="T46" fmla="*/ 6 w 419"/>
                <a:gd name="T47" fmla="*/ 223 h 457"/>
                <a:gd name="T48" fmla="*/ 0 w 419"/>
                <a:gd name="T49" fmla="*/ 268 h 457"/>
                <a:gd name="T50" fmla="*/ 3 w 419"/>
                <a:gd name="T51" fmla="*/ 284 h 457"/>
                <a:gd name="T52" fmla="*/ 6 w 419"/>
                <a:gd name="T53" fmla="*/ 292 h 457"/>
                <a:gd name="T54" fmla="*/ 10 w 419"/>
                <a:gd name="T55" fmla="*/ 299 h 457"/>
                <a:gd name="T56" fmla="*/ 18 w 419"/>
                <a:gd name="T57" fmla="*/ 323 h 457"/>
                <a:gd name="T58" fmla="*/ 29 w 419"/>
                <a:gd name="T59" fmla="*/ 347 h 457"/>
                <a:gd name="T60" fmla="*/ 39 w 419"/>
                <a:gd name="T61" fmla="*/ 365 h 457"/>
                <a:gd name="T62" fmla="*/ 65 w 419"/>
                <a:gd name="T63" fmla="*/ 397 h 457"/>
                <a:gd name="T64" fmla="*/ 95 w 419"/>
                <a:gd name="T65" fmla="*/ 421 h 457"/>
                <a:gd name="T66" fmla="*/ 130 w 419"/>
                <a:gd name="T67" fmla="*/ 440 h 457"/>
                <a:gd name="T68" fmla="*/ 168 w 419"/>
                <a:gd name="T69" fmla="*/ 453 h 457"/>
                <a:gd name="T70" fmla="*/ 205 w 419"/>
                <a:gd name="T71" fmla="*/ 457 h 457"/>
                <a:gd name="T72" fmla="*/ 246 w 419"/>
                <a:gd name="T73" fmla="*/ 454 h 457"/>
                <a:gd name="T74" fmla="*/ 285 w 419"/>
                <a:gd name="T75" fmla="*/ 442 h 457"/>
                <a:gd name="T76" fmla="*/ 304 w 419"/>
                <a:gd name="T77" fmla="*/ 434 h 457"/>
                <a:gd name="T78" fmla="*/ 332 w 419"/>
                <a:gd name="T79" fmla="*/ 415 h 457"/>
                <a:gd name="T80" fmla="*/ 358 w 419"/>
                <a:gd name="T81" fmla="*/ 392 h 457"/>
                <a:gd name="T82" fmla="*/ 378 w 419"/>
                <a:gd name="T83" fmla="*/ 366 h 457"/>
                <a:gd name="T84" fmla="*/ 394 w 419"/>
                <a:gd name="T85" fmla="*/ 338 h 457"/>
                <a:gd name="T86" fmla="*/ 402 w 419"/>
                <a:gd name="T87" fmla="*/ 319 h 457"/>
                <a:gd name="T88" fmla="*/ 413 w 419"/>
                <a:gd name="T89" fmla="*/ 284 h 457"/>
                <a:gd name="T90" fmla="*/ 419 w 419"/>
                <a:gd name="T91" fmla="*/ 249 h 457"/>
                <a:gd name="T92" fmla="*/ 419 w 419"/>
                <a:gd name="T93" fmla="*/ 216 h 457"/>
                <a:gd name="T94" fmla="*/ 415 w 419"/>
                <a:gd name="T95" fmla="*/ 188 h 457"/>
                <a:gd name="T96" fmla="*/ 404 w 419"/>
                <a:gd name="T97" fmla="*/ 150 h 457"/>
                <a:gd name="T98" fmla="*/ 385 w 419"/>
                <a:gd name="T99" fmla="*/ 11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19" h="457">
                  <a:moveTo>
                    <a:pt x="385" y="115"/>
                  </a:moveTo>
                  <a:lnTo>
                    <a:pt x="385" y="115"/>
                  </a:lnTo>
                  <a:lnTo>
                    <a:pt x="371" y="100"/>
                  </a:lnTo>
                  <a:lnTo>
                    <a:pt x="358" y="85"/>
                  </a:lnTo>
                  <a:lnTo>
                    <a:pt x="344" y="70"/>
                  </a:lnTo>
                  <a:lnTo>
                    <a:pt x="332" y="56"/>
                  </a:lnTo>
                  <a:lnTo>
                    <a:pt x="332" y="56"/>
                  </a:lnTo>
                  <a:lnTo>
                    <a:pt x="328" y="49"/>
                  </a:lnTo>
                  <a:lnTo>
                    <a:pt x="327" y="43"/>
                  </a:lnTo>
                  <a:lnTo>
                    <a:pt x="326" y="38"/>
                  </a:lnTo>
                  <a:lnTo>
                    <a:pt x="326" y="31"/>
                  </a:lnTo>
                  <a:lnTo>
                    <a:pt x="326" y="31"/>
                  </a:lnTo>
                  <a:lnTo>
                    <a:pt x="326" y="22"/>
                  </a:lnTo>
                  <a:lnTo>
                    <a:pt x="324" y="11"/>
                  </a:lnTo>
                  <a:lnTo>
                    <a:pt x="323" y="6"/>
                  </a:lnTo>
                  <a:lnTo>
                    <a:pt x="320" y="2"/>
                  </a:lnTo>
                  <a:lnTo>
                    <a:pt x="317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305" y="3"/>
                  </a:lnTo>
                  <a:lnTo>
                    <a:pt x="300" y="7"/>
                  </a:lnTo>
                  <a:lnTo>
                    <a:pt x="292" y="16"/>
                  </a:lnTo>
                  <a:lnTo>
                    <a:pt x="286" y="21"/>
                  </a:lnTo>
                  <a:lnTo>
                    <a:pt x="281" y="25"/>
                  </a:lnTo>
                  <a:lnTo>
                    <a:pt x="276" y="27"/>
                  </a:lnTo>
                  <a:lnTo>
                    <a:pt x="269" y="29"/>
                  </a:lnTo>
                  <a:lnTo>
                    <a:pt x="269" y="29"/>
                  </a:lnTo>
                  <a:lnTo>
                    <a:pt x="243" y="27"/>
                  </a:lnTo>
                  <a:lnTo>
                    <a:pt x="220" y="27"/>
                  </a:lnTo>
                  <a:lnTo>
                    <a:pt x="193" y="30"/>
                  </a:lnTo>
                  <a:lnTo>
                    <a:pt x="177" y="33"/>
                  </a:lnTo>
                  <a:lnTo>
                    <a:pt x="162" y="37"/>
                  </a:lnTo>
                  <a:lnTo>
                    <a:pt x="145" y="42"/>
                  </a:lnTo>
                  <a:lnTo>
                    <a:pt x="128" y="49"/>
                  </a:lnTo>
                  <a:lnTo>
                    <a:pt x="111" y="57"/>
                  </a:lnTo>
                  <a:lnTo>
                    <a:pt x="93" y="68"/>
                  </a:lnTo>
                  <a:lnTo>
                    <a:pt x="77" y="80"/>
                  </a:lnTo>
                  <a:lnTo>
                    <a:pt x="60" y="95"/>
                  </a:lnTo>
                  <a:lnTo>
                    <a:pt x="60" y="95"/>
                  </a:lnTo>
                  <a:lnTo>
                    <a:pt x="49" y="114"/>
                  </a:lnTo>
                  <a:lnTo>
                    <a:pt x="39" y="133"/>
                  </a:lnTo>
                  <a:lnTo>
                    <a:pt x="30" y="151"/>
                  </a:lnTo>
                  <a:lnTo>
                    <a:pt x="22" y="172"/>
                  </a:lnTo>
                  <a:lnTo>
                    <a:pt x="22" y="172"/>
                  </a:lnTo>
                  <a:lnTo>
                    <a:pt x="16" y="185"/>
                  </a:lnTo>
                  <a:lnTo>
                    <a:pt x="12" y="199"/>
                  </a:lnTo>
                  <a:lnTo>
                    <a:pt x="12" y="199"/>
                  </a:lnTo>
                  <a:lnTo>
                    <a:pt x="6" y="223"/>
                  </a:lnTo>
                  <a:lnTo>
                    <a:pt x="2" y="246"/>
                  </a:lnTo>
                  <a:lnTo>
                    <a:pt x="0" y="268"/>
                  </a:lnTo>
                  <a:lnTo>
                    <a:pt x="2" y="276"/>
                  </a:lnTo>
                  <a:lnTo>
                    <a:pt x="3" y="284"/>
                  </a:lnTo>
                  <a:lnTo>
                    <a:pt x="3" y="284"/>
                  </a:lnTo>
                  <a:lnTo>
                    <a:pt x="6" y="292"/>
                  </a:lnTo>
                  <a:lnTo>
                    <a:pt x="10" y="299"/>
                  </a:lnTo>
                  <a:lnTo>
                    <a:pt x="10" y="299"/>
                  </a:lnTo>
                  <a:lnTo>
                    <a:pt x="14" y="311"/>
                  </a:lnTo>
                  <a:lnTo>
                    <a:pt x="18" y="323"/>
                  </a:lnTo>
                  <a:lnTo>
                    <a:pt x="23" y="335"/>
                  </a:lnTo>
                  <a:lnTo>
                    <a:pt x="29" y="347"/>
                  </a:lnTo>
                  <a:lnTo>
                    <a:pt x="29" y="347"/>
                  </a:lnTo>
                  <a:lnTo>
                    <a:pt x="39" y="365"/>
                  </a:lnTo>
                  <a:lnTo>
                    <a:pt x="51" y="382"/>
                  </a:lnTo>
                  <a:lnTo>
                    <a:pt x="65" y="397"/>
                  </a:lnTo>
                  <a:lnTo>
                    <a:pt x="80" y="411"/>
                  </a:lnTo>
                  <a:lnTo>
                    <a:pt x="95" y="421"/>
                  </a:lnTo>
                  <a:lnTo>
                    <a:pt x="112" y="432"/>
                  </a:lnTo>
                  <a:lnTo>
                    <a:pt x="130" y="440"/>
                  </a:lnTo>
                  <a:lnTo>
                    <a:pt x="149" y="447"/>
                  </a:lnTo>
                  <a:lnTo>
                    <a:pt x="168" y="453"/>
                  </a:lnTo>
                  <a:lnTo>
                    <a:pt x="186" y="455"/>
                  </a:lnTo>
                  <a:lnTo>
                    <a:pt x="205" y="457"/>
                  </a:lnTo>
                  <a:lnTo>
                    <a:pt x="226" y="457"/>
                  </a:lnTo>
                  <a:lnTo>
                    <a:pt x="246" y="454"/>
                  </a:lnTo>
                  <a:lnTo>
                    <a:pt x="265" y="448"/>
                  </a:lnTo>
                  <a:lnTo>
                    <a:pt x="285" y="442"/>
                  </a:lnTo>
                  <a:lnTo>
                    <a:pt x="304" y="434"/>
                  </a:lnTo>
                  <a:lnTo>
                    <a:pt x="304" y="434"/>
                  </a:lnTo>
                  <a:lnTo>
                    <a:pt x="319" y="424"/>
                  </a:lnTo>
                  <a:lnTo>
                    <a:pt x="332" y="415"/>
                  </a:lnTo>
                  <a:lnTo>
                    <a:pt x="346" y="404"/>
                  </a:lnTo>
                  <a:lnTo>
                    <a:pt x="358" y="392"/>
                  </a:lnTo>
                  <a:lnTo>
                    <a:pt x="369" y="380"/>
                  </a:lnTo>
                  <a:lnTo>
                    <a:pt x="378" y="366"/>
                  </a:lnTo>
                  <a:lnTo>
                    <a:pt x="386" y="353"/>
                  </a:lnTo>
                  <a:lnTo>
                    <a:pt x="394" y="338"/>
                  </a:lnTo>
                  <a:lnTo>
                    <a:pt x="394" y="338"/>
                  </a:lnTo>
                  <a:lnTo>
                    <a:pt x="402" y="319"/>
                  </a:lnTo>
                  <a:lnTo>
                    <a:pt x="409" y="301"/>
                  </a:lnTo>
                  <a:lnTo>
                    <a:pt x="413" y="284"/>
                  </a:lnTo>
                  <a:lnTo>
                    <a:pt x="417" y="266"/>
                  </a:lnTo>
                  <a:lnTo>
                    <a:pt x="419" y="249"/>
                  </a:lnTo>
                  <a:lnTo>
                    <a:pt x="419" y="232"/>
                  </a:lnTo>
                  <a:lnTo>
                    <a:pt x="419" y="216"/>
                  </a:lnTo>
                  <a:lnTo>
                    <a:pt x="417" y="201"/>
                  </a:lnTo>
                  <a:lnTo>
                    <a:pt x="415" y="188"/>
                  </a:lnTo>
                  <a:lnTo>
                    <a:pt x="412" y="174"/>
                  </a:lnTo>
                  <a:lnTo>
                    <a:pt x="404" y="150"/>
                  </a:lnTo>
                  <a:lnTo>
                    <a:pt x="394" y="130"/>
                  </a:lnTo>
                  <a:lnTo>
                    <a:pt x="385" y="115"/>
                  </a:lnTo>
                  <a:lnTo>
                    <a:pt x="385" y="115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4" name="Freeform 682"/>
            <p:cNvSpPr>
              <a:spLocks/>
            </p:cNvSpPr>
            <p:nvPr/>
          </p:nvSpPr>
          <p:spPr bwMode="auto">
            <a:xfrm>
              <a:off x="2459872" y="4348076"/>
              <a:ext cx="572469" cy="536100"/>
            </a:xfrm>
            <a:custGeom>
              <a:avLst/>
              <a:gdLst>
                <a:gd name="T0" fmla="*/ 89 w 425"/>
                <a:gd name="T1" fmla="*/ 5 h 398"/>
                <a:gd name="T2" fmla="*/ 96 w 425"/>
                <a:gd name="T3" fmla="*/ 1 h 398"/>
                <a:gd name="T4" fmla="*/ 97 w 425"/>
                <a:gd name="T5" fmla="*/ 8 h 398"/>
                <a:gd name="T6" fmla="*/ 82 w 425"/>
                <a:gd name="T7" fmla="*/ 36 h 398"/>
                <a:gd name="T8" fmla="*/ 66 w 425"/>
                <a:gd name="T9" fmla="*/ 73 h 398"/>
                <a:gd name="T10" fmla="*/ 63 w 425"/>
                <a:gd name="T11" fmla="*/ 100 h 398"/>
                <a:gd name="T12" fmla="*/ 67 w 425"/>
                <a:gd name="T13" fmla="*/ 120 h 398"/>
                <a:gd name="T14" fmla="*/ 78 w 425"/>
                <a:gd name="T15" fmla="*/ 133 h 398"/>
                <a:gd name="T16" fmla="*/ 105 w 425"/>
                <a:gd name="T17" fmla="*/ 135 h 398"/>
                <a:gd name="T18" fmla="*/ 164 w 425"/>
                <a:gd name="T19" fmla="*/ 113 h 398"/>
                <a:gd name="T20" fmla="*/ 210 w 425"/>
                <a:gd name="T21" fmla="*/ 100 h 398"/>
                <a:gd name="T22" fmla="*/ 228 w 425"/>
                <a:gd name="T23" fmla="*/ 104 h 398"/>
                <a:gd name="T24" fmla="*/ 245 w 425"/>
                <a:gd name="T25" fmla="*/ 117 h 398"/>
                <a:gd name="T26" fmla="*/ 258 w 425"/>
                <a:gd name="T27" fmla="*/ 148 h 398"/>
                <a:gd name="T28" fmla="*/ 270 w 425"/>
                <a:gd name="T29" fmla="*/ 204 h 398"/>
                <a:gd name="T30" fmla="*/ 279 w 425"/>
                <a:gd name="T31" fmla="*/ 214 h 398"/>
                <a:gd name="T32" fmla="*/ 304 w 425"/>
                <a:gd name="T33" fmla="*/ 221 h 398"/>
                <a:gd name="T34" fmla="*/ 335 w 425"/>
                <a:gd name="T35" fmla="*/ 218 h 398"/>
                <a:gd name="T36" fmla="*/ 366 w 425"/>
                <a:gd name="T37" fmla="*/ 206 h 398"/>
                <a:gd name="T38" fmla="*/ 393 w 425"/>
                <a:gd name="T39" fmla="*/ 186 h 398"/>
                <a:gd name="T40" fmla="*/ 403 w 425"/>
                <a:gd name="T41" fmla="*/ 170 h 398"/>
                <a:gd name="T42" fmla="*/ 416 w 425"/>
                <a:gd name="T43" fmla="*/ 154 h 398"/>
                <a:gd name="T44" fmla="*/ 422 w 425"/>
                <a:gd name="T45" fmla="*/ 158 h 398"/>
                <a:gd name="T46" fmla="*/ 424 w 425"/>
                <a:gd name="T47" fmla="*/ 189 h 398"/>
                <a:gd name="T48" fmla="*/ 412 w 425"/>
                <a:gd name="T49" fmla="*/ 240 h 398"/>
                <a:gd name="T50" fmla="*/ 399 w 425"/>
                <a:gd name="T51" fmla="*/ 270 h 398"/>
                <a:gd name="T52" fmla="*/ 371 w 425"/>
                <a:gd name="T53" fmla="*/ 314 h 398"/>
                <a:gd name="T54" fmla="*/ 335 w 425"/>
                <a:gd name="T55" fmla="*/ 353 h 398"/>
                <a:gd name="T56" fmla="*/ 290 w 425"/>
                <a:gd name="T57" fmla="*/ 383 h 398"/>
                <a:gd name="T58" fmla="*/ 236 w 425"/>
                <a:gd name="T59" fmla="*/ 398 h 398"/>
                <a:gd name="T60" fmla="*/ 174 w 425"/>
                <a:gd name="T61" fmla="*/ 394 h 398"/>
                <a:gd name="T62" fmla="*/ 121 w 425"/>
                <a:gd name="T63" fmla="*/ 389 h 398"/>
                <a:gd name="T64" fmla="*/ 98 w 425"/>
                <a:gd name="T65" fmla="*/ 371 h 398"/>
                <a:gd name="T66" fmla="*/ 62 w 425"/>
                <a:gd name="T67" fmla="*/ 337 h 398"/>
                <a:gd name="T68" fmla="*/ 25 w 425"/>
                <a:gd name="T69" fmla="*/ 287 h 398"/>
                <a:gd name="T70" fmla="*/ 2 w 425"/>
                <a:gd name="T71" fmla="*/ 223 h 398"/>
                <a:gd name="T72" fmla="*/ 0 w 425"/>
                <a:gd name="T73" fmla="*/ 185 h 398"/>
                <a:gd name="T74" fmla="*/ 5 w 425"/>
                <a:gd name="T75" fmla="*/ 144 h 398"/>
                <a:gd name="T76" fmla="*/ 20 w 425"/>
                <a:gd name="T77" fmla="*/ 94 h 398"/>
                <a:gd name="T78" fmla="*/ 42 w 425"/>
                <a:gd name="T79" fmla="*/ 46 h 398"/>
                <a:gd name="T80" fmla="*/ 61 w 425"/>
                <a:gd name="T81" fmla="*/ 19 h 398"/>
                <a:gd name="T82" fmla="*/ 81 w 425"/>
                <a:gd name="T83" fmla="*/ 8 h 398"/>
                <a:gd name="T84" fmla="*/ 88 w 425"/>
                <a:gd name="T85" fmla="*/ 8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25" h="398">
                  <a:moveTo>
                    <a:pt x="88" y="8"/>
                  </a:moveTo>
                  <a:lnTo>
                    <a:pt x="88" y="8"/>
                  </a:lnTo>
                  <a:lnTo>
                    <a:pt x="89" y="5"/>
                  </a:lnTo>
                  <a:lnTo>
                    <a:pt x="93" y="1"/>
                  </a:lnTo>
                  <a:lnTo>
                    <a:pt x="94" y="0"/>
                  </a:lnTo>
                  <a:lnTo>
                    <a:pt x="96" y="1"/>
                  </a:lnTo>
                  <a:lnTo>
                    <a:pt x="97" y="2"/>
                  </a:lnTo>
                  <a:lnTo>
                    <a:pt x="97" y="8"/>
                  </a:lnTo>
                  <a:lnTo>
                    <a:pt x="97" y="8"/>
                  </a:lnTo>
                  <a:lnTo>
                    <a:pt x="94" y="15"/>
                  </a:lnTo>
                  <a:lnTo>
                    <a:pt x="89" y="24"/>
                  </a:lnTo>
                  <a:lnTo>
                    <a:pt x="82" y="36"/>
                  </a:lnTo>
                  <a:lnTo>
                    <a:pt x="74" y="50"/>
                  </a:lnTo>
                  <a:lnTo>
                    <a:pt x="67" y="65"/>
                  </a:lnTo>
                  <a:lnTo>
                    <a:pt x="66" y="73"/>
                  </a:lnTo>
                  <a:lnTo>
                    <a:pt x="63" y="82"/>
                  </a:lnTo>
                  <a:lnTo>
                    <a:pt x="63" y="90"/>
                  </a:lnTo>
                  <a:lnTo>
                    <a:pt x="63" y="100"/>
                  </a:lnTo>
                  <a:lnTo>
                    <a:pt x="65" y="109"/>
                  </a:lnTo>
                  <a:lnTo>
                    <a:pt x="67" y="120"/>
                  </a:lnTo>
                  <a:lnTo>
                    <a:pt x="67" y="120"/>
                  </a:lnTo>
                  <a:lnTo>
                    <a:pt x="71" y="128"/>
                  </a:lnTo>
                  <a:lnTo>
                    <a:pt x="75" y="131"/>
                  </a:lnTo>
                  <a:lnTo>
                    <a:pt x="78" y="133"/>
                  </a:lnTo>
                  <a:lnTo>
                    <a:pt x="86" y="136"/>
                  </a:lnTo>
                  <a:lnTo>
                    <a:pt x="94" y="136"/>
                  </a:lnTo>
                  <a:lnTo>
                    <a:pt x="105" y="135"/>
                  </a:lnTo>
                  <a:lnTo>
                    <a:pt x="116" y="132"/>
                  </a:lnTo>
                  <a:lnTo>
                    <a:pt x="140" y="123"/>
                  </a:lnTo>
                  <a:lnTo>
                    <a:pt x="164" y="113"/>
                  </a:lnTo>
                  <a:lnTo>
                    <a:pt x="189" y="104"/>
                  </a:lnTo>
                  <a:lnTo>
                    <a:pt x="200" y="101"/>
                  </a:lnTo>
                  <a:lnTo>
                    <a:pt x="210" y="100"/>
                  </a:lnTo>
                  <a:lnTo>
                    <a:pt x="220" y="101"/>
                  </a:lnTo>
                  <a:lnTo>
                    <a:pt x="228" y="104"/>
                  </a:lnTo>
                  <a:lnTo>
                    <a:pt x="228" y="104"/>
                  </a:lnTo>
                  <a:lnTo>
                    <a:pt x="235" y="108"/>
                  </a:lnTo>
                  <a:lnTo>
                    <a:pt x="240" y="113"/>
                  </a:lnTo>
                  <a:lnTo>
                    <a:pt x="245" y="117"/>
                  </a:lnTo>
                  <a:lnTo>
                    <a:pt x="250" y="124"/>
                  </a:lnTo>
                  <a:lnTo>
                    <a:pt x="255" y="135"/>
                  </a:lnTo>
                  <a:lnTo>
                    <a:pt x="258" y="148"/>
                  </a:lnTo>
                  <a:lnTo>
                    <a:pt x="262" y="175"/>
                  </a:lnTo>
                  <a:lnTo>
                    <a:pt x="264" y="190"/>
                  </a:lnTo>
                  <a:lnTo>
                    <a:pt x="270" y="204"/>
                  </a:lnTo>
                  <a:lnTo>
                    <a:pt x="270" y="204"/>
                  </a:lnTo>
                  <a:lnTo>
                    <a:pt x="274" y="209"/>
                  </a:lnTo>
                  <a:lnTo>
                    <a:pt x="279" y="214"/>
                  </a:lnTo>
                  <a:lnTo>
                    <a:pt x="286" y="217"/>
                  </a:lnTo>
                  <a:lnTo>
                    <a:pt x="294" y="220"/>
                  </a:lnTo>
                  <a:lnTo>
                    <a:pt x="304" y="221"/>
                  </a:lnTo>
                  <a:lnTo>
                    <a:pt x="313" y="221"/>
                  </a:lnTo>
                  <a:lnTo>
                    <a:pt x="324" y="220"/>
                  </a:lnTo>
                  <a:lnTo>
                    <a:pt x="335" y="218"/>
                  </a:lnTo>
                  <a:lnTo>
                    <a:pt x="345" y="214"/>
                  </a:lnTo>
                  <a:lnTo>
                    <a:pt x="356" y="212"/>
                  </a:lnTo>
                  <a:lnTo>
                    <a:pt x="366" y="206"/>
                  </a:lnTo>
                  <a:lnTo>
                    <a:pt x="375" y="201"/>
                  </a:lnTo>
                  <a:lnTo>
                    <a:pt x="385" y="194"/>
                  </a:lnTo>
                  <a:lnTo>
                    <a:pt x="393" y="186"/>
                  </a:lnTo>
                  <a:lnTo>
                    <a:pt x="399" y="178"/>
                  </a:lnTo>
                  <a:lnTo>
                    <a:pt x="403" y="170"/>
                  </a:lnTo>
                  <a:lnTo>
                    <a:pt x="403" y="170"/>
                  </a:lnTo>
                  <a:lnTo>
                    <a:pt x="407" y="162"/>
                  </a:lnTo>
                  <a:lnTo>
                    <a:pt x="412" y="156"/>
                  </a:lnTo>
                  <a:lnTo>
                    <a:pt x="416" y="154"/>
                  </a:lnTo>
                  <a:lnTo>
                    <a:pt x="418" y="152"/>
                  </a:lnTo>
                  <a:lnTo>
                    <a:pt x="421" y="154"/>
                  </a:lnTo>
                  <a:lnTo>
                    <a:pt x="422" y="158"/>
                  </a:lnTo>
                  <a:lnTo>
                    <a:pt x="424" y="163"/>
                  </a:lnTo>
                  <a:lnTo>
                    <a:pt x="425" y="170"/>
                  </a:lnTo>
                  <a:lnTo>
                    <a:pt x="424" y="189"/>
                  </a:lnTo>
                  <a:lnTo>
                    <a:pt x="420" y="212"/>
                  </a:lnTo>
                  <a:lnTo>
                    <a:pt x="417" y="225"/>
                  </a:lnTo>
                  <a:lnTo>
                    <a:pt x="412" y="240"/>
                  </a:lnTo>
                  <a:lnTo>
                    <a:pt x="406" y="254"/>
                  </a:lnTo>
                  <a:lnTo>
                    <a:pt x="399" y="270"/>
                  </a:lnTo>
                  <a:lnTo>
                    <a:pt x="399" y="270"/>
                  </a:lnTo>
                  <a:lnTo>
                    <a:pt x="391" y="285"/>
                  </a:lnTo>
                  <a:lnTo>
                    <a:pt x="382" y="299"/>
                  </a:lnTo>
                  <a:lnTo>
                    <a:pt x="371" y="314"/>
                  </a:lnTo>
                  <a:lnTo>
                    <a:pt x="360" y="328"/>
                  </a:lnTo>
                  <a:lnTo>
                    <a:pt x="348" y="341"/>
                  </a:lnTo>
                  <a:lnTo>
                    <a:pt x="335" y="353"/>
                  </a:lnTo>
                  <a:lnTo>
                    <a:pt x="321" y="364"/>
                  </a:lnTo>
                  <a:lnTo>
                    <a:pt x="306" y="374"/>
                  </a:lnTo>
                  <a:lnTo>
                    <a:pt x="290" y="383"/>
                  </a:lnTo>
                  <a:lnTo>
                    <a:pt x="272" y="390"/>
                  </a:lnTo>
                  <a:lnTo>
                    <a:pt x="255" y="394"/>
                  </a:lnTo>
                  <a:lnTo>
                    <a:pt x="236" y="398"/>
                  </a:lnTo>
                  <a:lnTo>
                    <a:pt x="216" y="398"/>
                  </a:lnTo>
                  <a:lnTo>
                    <a:pt x="196" y="398"/>
                  </a:lnTo>
                  <a:lnTo>
                    <a:pt x="174" y="394"/>
                  </a:lnTo>
                  <a:lnTo>
                    <a:pt x="151" y="389"/>
                  </a:lnTo>
                  <a:lnTo>
                    <a:pt x="143" y="380"/>
                  </a:lnTo>
                  <a:lnTo>
                    <a:pt x="121" y="389"/>
                  </a:lnTo>
                  <a:lnTo>
                    <a:pt x="121" y="389"/>
                  </a:lnTo>
                  <a:lnTo>
                    <a:pt x="115" y="385"/>
                  </a:lnTo>
                  <a:lnTo>
                    <a:pt x="98" y="371"/>
                  </a:lnTo>
                  <a:lnTo>
                    <a:pt x="86" y="362"/>
                  </a:lnTo>
                  <a:lnTo>
                    <a:pt x="74" y="351"/>
                  </a:lnTo>
                  <a:lnTo>
                    <a:pt x="62" y="337"/>
                  </a:lnTo>
                  <a:lnTo>
                    <a:pt x="48" y="322"/>
                  </a:lnTo>
                  <a:lnTo>
                    <a:pt x="36" y="306"/>
                  </a:lnTo>
                  <a:lnTo>
                    <a:pt x="25" y="287"/>
                  </a:lnTo>
                  <a:lnTo>
                    <a:pt x="16" y="267"/>
                  </a:lnTo>
                  <a:lnTo>
                    <a:pt x="8" y="245"/>
                  </a:lnTo>
                  <a:lnTo>
                    <a:pt x="2" y="223"/>
                  </a:lnTo>
                  <a:lnTo>
                    <a:pt x="0" y="210"/>
                  </a:lnTo>
                  <a:lnTo>
                    <a:pt x="0" y="197"/>
                  </a:lnTo>
                  <a:lnTo>
                    <a:pt x="0" y="185"/>
                  </a:lnTo>
                  <a:lnTo>
                    <a:pt x="1" y="171"/>
                  </a:lnTo>
                  <a:lnTo>
                    <a:pt x="2" y="158"/>
                  </a:lnTo>
                  <a:lnTo>
                    <a:pt x="5" y="144"/>
                  </a:lnTo>
                  <a:lnTo>
                    <a:pt x="5" y="144"/>
                  </a:lnTo>
                  <a:lnTo>
                    <a:pt x="13" y="117"/>
                  </a:lnTo>
                  <a:lnTo>
                    <a:pt x="20" y="94"/>
                  </a:lnTo>
                  <a:lnTo>
                    <a:pt x="28" y="75"/>
                  </a:lnTo>
                  <a:lnTo>
                    <a:pt x="35" y="59"/>
                  </a:lnTo>
                  <a:lnTo>
                    <a:pt x="42" y="46"/>
                  </a:lnTo>
                  <a:lnTo>
                    <a:pt x="48" y="35"/>
                  </a:lnTo>
                  <a:lnTo>
                    <a:pt x="55" y="25"/>
                  </a:lnTo>
                  <a:lnTo>
                    <a:pt x="61" y="19"/>
                  </a:lnTo>
                  <a:lnTo>
                    <a:pt x="67" y="15"/>
                  </a:lnTo>
                  <a:lnTo>
                    <a:pt x="71" y="11"/>
                  </a:lnTo>
                  <a:lnTo>
                    <a:pt x="81" y="8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88" y="8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5" name="Freeform 683"/>
            <p:cNvSpPr>
              <a:spLocks/>
            </p:cNvSpPr>
            <p:nvPr/>
          </p:nvSpPr>
          <p:spPr bwMode="auto">
            <a:xfrm>
              <a:off x="2905723" y="4401955"/>
              <a:ext cx="95636" cy="75431"/>
            </a:xfrm>
            <a:custGeom>
              <a:avLst/>
              <a:gdLst>
                <a:gd name="T0" fmla="*/ 0 w 71"/>
                <a:gd name="T1" fmla="*/ 0 h 56"/>
                <a:gd name="T2" fmla="*/ 0 w 71"/>
                <a:gd name="T3" fmla="*/ 0 h 56"/>
                <a:gd name="T4" fmla="*/ 2 w 71"/>
                <a:gd name="T5" fmla="*/ 11 h 56"/>
                <a:gd name="T6" fmla="*/ 6 w 71"/>
                <a:gd name="T7" fmla="*/ 21 h 56"/>
                <a:gd name="T8" fmla="*/ 12 w 71"/>
                <a:gd name="T9" fmla="*/ 31 h 56"/>
                <a:gd name="T10" fmla="*/ 20 w 71"/>
                <a:gd name="T11" fmla="*/ 42 h 56"/>
                <a:gd name="T12" fmla="*/ 24 w 71"/>
                <a:gd name="T13" fmla="*/ 46 h 56"/>
                <a:gd name="T14" fmla="*/ 28 w 71"/>
                <a:gd name="T15" fmla="*/ 50 h 56"/>
                <a:gd name="T16" fmla="*/ 33 w 71"/>
                <a:gd name="T17" fmla="*/ 53 h 56"/>
                <a:gd name="T18" fmla="*/ 39 w 71"/>
                <a:gd name="T19" fmla="*/ 56 h 56"/>
                <a:gd name="T20" fmla="*/ 45 w 71"/>
                <a:gd name="T21" fmla="*/ 56 h 56"/>
                <a:gd name="T22" fmla="*/ 52 w 71"/>
                <a:gd name="T23" fmla="*/ 54 h 56"/>
                <a:gd name="T24" fmla="*/ 52 w 71"/>
                <a:gd name="T25" fmla="*/ 54 h 56"/>
                <a:gd name="T26" fmla="*/ 63 w 71"/>
                <a:gd name="T27" fmla="*/ 52 h 56"/>
                <a:gd name="T28" fmla="*/ 68 w 71"/>
                <a:gd name="T29" fmla="*/ 49 h 56"/>
                <a:gd name="T30" fmla="*/ 71 w 71"/>
                <a:gd name="T31" fmla="*/ 46 h 56"/>
                <a:gd name="T32" fmla="*/ 70 w 71"/>
                <a:gd name="T33" fmla="*/ 45 h 56"/>
                <a:gd name="T34" fmla="*/ 64 w 71"/>
                <a:gd name="T35" fmla="*/ 43 h 56"/>
                <a:gd name="T36" fmla="*/ 60 w 71"/>
                <a:gd name="T37" fmla="*/ 43 h 56"/>
                <a:gd name="T38" fmla="*/ 0 w 71"/>
                <a:gd name="T3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1" h="56">
                  <a:moveTo>
                    <a:pt x="0" y="0"/>
                  </a:moveTo>
                  <a:lnTo>
                    <a:pt x="0" y="0"/>
                  </a:lnTo>
                  <a:lnTo>
                    <a:pt x="2" y="11"/>
                  </a:lnTo>
                  <a:lnTo>
                    <a:pt x="6" y="21"/>
                  </a:lnTo>
                  <a:lnTo>
                    <a:pt x="12" y="31"/>
                  </a:lnTo>
                  <a:lnTo>
                    <a:pt x="20" y="42"/>
                  </a:lnTo>
                  <a:lnTo>
                    <a:pt x="24" y="46"/>
                  </a:lnTo>
                  <a:lnTo>
                    <a:pt x="28" y="50"/>
                  </a:lnTo>
                  <a:lnTo>
                    <a:pt x="33" y="53"/>
                  </a:lnTo>
                  <a:lnTo>
                    <a:pt x="39" y="56"/>
                  </a:lnTo>
                  <a:lnTo>
                    <a:pt x="45" y="56"/>
                  </a:lnTo>
                  <a:lnTo>
                    <a:pt x="52" y="54"/>
                  </a:lnTo>
                  <a:lnTo>
                    <a:pt x="52" y="54"/>
                  </a:lnTo>
                  <a:lnTo>
                    <a:pt x="63" y="52"/>
                  </a:lnTo>
                  <a:lnTo>
                    <a:pt x="68" y="49"/>
                  </a:lnTo>
                  <a:lnTo>
                    <a:pt x="71" y="46"/>
                  </a:lnTo>
                  <a:lnTo>
                    <a:pt x="70" y="45"/>
                  </a:lnTo>
                  <a:lnTo>
                    <a:pt x="64" y="43"/>
                  </a:lnTo>
                  <a:lnTo>
                    <a:pt x="60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6" name="Freeform 684"/>
            <p:cNvSpPr>
              <a:spLocks/>
            </p:cNvSpPr>
            <p:nvPr/>
          </p:nvSpPr>
          <p:spPr bwMode="auto">
            <a:xfrm>
              <a:off x="2706370" y="4303626"/>
              <a:ext cx="106412" cy="55227"/>
            </a:xfrm>
            <a:custGeom>
              <a:avLst/>
              <a:gdLst>
                <a:gd name="T0" fmla="*/ 79 w 79"/>
                <a:gd name="T1" fmla="*/ 33 h 41"/>
                <a:gd name="T2" fmla="*/ 79 w 79"/>
                <a:gd name="T3" fmla="*/ 33 h 41"/>
                <a:gd name="T4" fmla="*/ 69 w 79"/>
                <a:gd name="T5" fmla="*/ 37 h 41"/>
                <a:gd name="T6" fmla="*/ 58 w 79"/>
                <a:gd name="T7" fmla="*/ 38 h 41"/>
                <a:gd name="T8" fmla="*/ 46 w 79"/>
                <a:gd name="T9" fmla="*/ 41 h 41"/>
                <a:gd name="T10" fmla="*/ 34 w 79"/>
                <a:gd name="T11" fmla="*/ 41 h 41"/>
                <a:gd name="T12" fmla="*/ 27 w 79"/>
                <a:gd name="T13" fmla="*/ 40 h 41"/>
                <a:gd name="T14" fmla="*/ 22 w 79"/>
                <a:gd name="T15" fmla="*/ 38 h 41"/>
                <a:gd name="T16" fmla="*/ 17 w 79"/>
                <a:gd name="T17" fmla="*/ 35 h 41"/>
                <a:gd name="T18" fmla="*/ 11 w 79"/>
                <a:gd name="T19" fmla="*/ 31 h 41"/>
                <a:gd name="T20" fmla="*/ 7 w 79"/>
                <a:gd name="T21" fmla="*/ 27 h 41"/>
                <a:gd name="T22" fmla="*/ 4 w 79"/>
                <a:gd name="T23" fmla="*/ 21 h 41"/>
                <a:gd name="T24" fmla="*/ 4 w 79"/>
                <a:gd name="T25" fmla="*/ 21 h 41"/>
                <a:gd name="T26" fmla="*/ 2 w 79"/>
                <a:gd name="T27" fmla="*/ 10 h 41"/>
                <a:gd name="T28" fmla="*/ 0 w 79"/>
                <a:gd name="T29" fmla="*/ 4 h 41"/>
                <a:gd name="T30" fmla="*/ 0 w 79"/>
                <a:gd name="T31" fmla="*/ 2 h 41"/>
                <a:gd name="T32" fmla="*/ 2 w 79"/>
                <a:gd name="T33" fmla="*/ 0 h 41"/>
                <a:gd name="T34" fmla="*/ 6 w 79"/>
                <a:gd name="T35" fmla="*/ 4 h 41"/>
                <a:gd name="T36" fmla="*/ 8 w 79"/>
                <a:gd name="T37" fmla="*/ 7 h 41"/>
                <a:gd name="T38" fmla="*/ 79 w 79"/>
                <a:gd name="T3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41">
                  <a:moveTo>
                    <a:pt x="79" y="33"/>
                  </a:moveTo>
                  <a:lnTo>
                    <a:pt x="79" y="33"/>
                  </a:lnTo>
                  <a:lnTo>
                    <a:pt x="69" y="37"/>
                  </a:lnTo>
                  <a:lnTo>
                    <a:pt x="58" y="38"/>
                  </a:lnTo>
                  <a:lnTo>
                    <a:pt x="46" y="41"/>
                  </a:lnTo>
                  <a:lnTo>
                    <a:pt x="34" y="41"/>
                  </a:lnTo>
                  <a:lnTo>
                    <a:pt x="27" y="40"/>
                  </a:lnTo>
                  <a:lnTo>
                    <a:pt x="22" y="38"/>
                  </a:lnTo>
                  <a:lnTo>
                    <a:pt x="17" y="35"/>
                  </a:lnTo>
                  <a:lnTo>
                    <a:pt x="11" y="31"/>
                  </a:lnTo>
                  <a:lnTo>
                    <a:pt x="7" y="27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2" y="10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4"/>
                  </a:lnTo>
                  <a:lnTo>
                    <a:pt x="8" y="7"/>
                  </a:lnTo>
                  <a:lnTo>
                    <a:pt x="79" y="33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78" name="文本占位符 177"/>
          <p:cNvSpPr>
            <a:spLocks noGrp="1"/>
          </p:cNvSpPr>
          <p:nvPr>
            <p:ph type="body" sz="quarter" idx="10" hasCustomPrompt="1"/>
          </p:nvPr>
        </p:nvSpPr>
        <p:spPr>
          <a:xfrm>
            <a:off x="3078608" y="356702"/>
            <a:ext cx="8308975" cy="978729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>
            <a:lvl1pPr marL="0" marR="0" indent="0" algn="l" defTabSz="914241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1" lang="zh-CN" altLang="en-US" sz="6400" b="1" dirty="0">
                <a:solidFill>
                  <a:schemeClr val="accent1"/>
                </a:solidFill>
                <a:cs typeface="+mn-ea"/>
              </a:defRPr>
            </a:lvl1pPr>
          </a:lstStyle>
          <a:p>
            <a:pPr marL="0" marR="0" lvl="0" indent="0" algn="l" defTabSz="914241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 sz="6400" b="1" dirty="0">
                <a:solidFill>
                  <a:schemeClr val="accent1"/>
                </a:solidFill>
                <a:cs typeface="+mn-ea"/>
                <a:sym typeface="+mn-lt"/>
              </a:rPr>
              <a:t>CONTENTS</a:t>
            </a:r>
            <a:endParaRPr kumimoji="1" lang="zh-CN" altLang="en-US" sz="6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88" name="文本占位符 187"/>
          <p:cNvSpPr>
            <a:spLocks noGrp="1"/>
          </p:cNvSpPr>
          <p:nvPr>
            <p:ph type="body" sz="quarter" idx="11" hasCustomPrompt="1"/>
          </p:nvPr>
        </p:nvSpPr>
        <p:spPr>
          <a:xfrm>
            <a:off x="3084161" y="2467429"/>
            <a:ext cx="3787776" cy="646331"/>
          </a:xfrm>
          <a:prstGeom prst="rect">
            <a:avLst/>
          </a:prstGeom>
        </p:spPr>
        <p:txBody>
          <a:bodyPr wrap="square" lIns="91428" tIns="45718" rIns="91428" bIns="45718">
            <a:spAutoFit/>
          </a:bodyPr>
          <a:lstStyle>
            <a:lvl1pPr marL="571416" indent="-571416">
              <a:buFont typeface="Wingdings" panose="05000000000000000000" pitchFamily="2" charset="2"/>
              <a:buChar char="n"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PART ONE</a:t>
            </a:r>
            <a:endParaRPr lang="zh-CN" altLang="en-US" dirty="0"/>
          </a:p>
        </p:txBody>
      </p:sp>
      <p:sp>
        <p:nvSpPr>
          <p:cNvPr id="190" name="文本占位符 187"/>
          <p:cNvSpPr>
            <a:spLocks noGrp="1"/>
          </p:cNvSpPr>
          <p:nvPr>
            <p:ph type="body" sz="quarter" idx="12" hasCustomPrompt="1"/>
          </p:nvPr>
        </p:nvSpPr>
        <p:spPr>
          <a:xfrm>
            <a:off x="3084161" y="3584657"/>
            <a:ext cx="3787776" cy="646331"/>
          </a:xfrm>
          <a:prstGeom prst="rect">
            <a:avLst/>
          </a:prstGeom>
        </p:spPr>
        <p:txBody>
          <a:bodyPr wrap="square" lIns="91428" tIns="45718" rIns="91428" bIns="45718">
            <a:spAutoFit/>
          </a:bodyPr>
          <a:lstStyle>
            <a:lvl1pPr marL="571416" indent="-571416">
              <a:buFont typeface="Wingdings" panose="05000000000000000000" pitchFamily="2" charset="2"/>
              <a:buChar char="n"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PART ONE</a:t>
            </a:r>
            <a:endParaRPr lang="zh-CN" altLang="en-US" dirty="0"/>
          </a:p>
        </p:txBody>
      </p:sp>
      <p:sp>
        <p:nvSpPr>
          <p:cNvPr id="191" name="文本占位符 187"/>
          <p:cNvSpPr>
            <a:spLocks noGrp="1"/>
          </p:cNvSpPr>
          <p:nvPr>
            <p:ph type="body" sz="quarter" idx="13" hasCustomPrompt="1"/>
          </p:nvPr>
        </p:nvSpPr>
        <p:spPr>
          <a:xfrm>
            <a:off x="3084161" y="4726649"/>
            <a:ext cx="3787776" cy="646331"/>
          </a:xfrm>
          <a:prstGeom prst="rect">
            <a:avLst/>
          </a:prstGeom>
        </p:spPr>
        <p:txBody>
          <a:bodyPr wrap="square" lIns="91428" tIns="45718" rIns="91428" bIns="45718">
            <a:spAutoFit/>
          </a:bodyPr>
          <a:lstStyle>
            <a:lvl1pPr marL="571416" indent="-571416">
              <a:buFont typeface="Wingdings" panose="05000000000000000000" pitchFamily="2" charset="2"/>
              <a:buChar char="n"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PART ONE</a:t>
            </a:r>
            <a:endParaRPr lang="zh-CN" altLang="en-US" dirty="0"/>
          </a:p>
        </p:txBody>
      </p:sp>
      <p:sp>
        <p:nvSpPr>
          <p:cNvPr id="194" name="文本占位符 193"/>
          <p:cNvSpPr>
            <a:spLocks noGrp="1"/>
          </p:cNvSpPr>
          <p:nvPr>
            <p:ph type="body" sz="quarter" idx="15" hasCustomPrompt="1"/>
          </p:nvPr>
        </p:nvSpPr>
        <p:spPr>
          <a:xfrm>
            <a:off x="6871937" y="2518577"/>
            <a:ext cx="4605776" cy="535531"/>
          </a:xfrm>
          <a:prstGeom prst="rect">
            <a:avLst/>
          </a:prstGeom>
        </p:spPr>
        <p:txBody>
          <a:bodyPr wrap="square" lIns="91428" tIns="45718" rIns="91428" bIns="45718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sp>
        <p:nvSpPr>
          <p:cNvPr id="195" name="文本占位符 193"/>
          <p:cNvSpPr>
            <a:spLocks noGrp="1"/>
          </p:cNvSpPr>
          <p:nvPr>
            <p:ph type="body" sz="quarter" idx="16" hasCustomPrompt="1"/>
          </p:nvPr>
        </p:nvSpPr>
        <p:spPr>
          <a:xfrm>
            <a:off x="6871937" y="3638885"/>
            <a:ext cx="4605776" cy="535531"/>
          </a:xfrm>
          <a:prstGeom prst="rect">
            <a:avLst/>
          </a:prstGeom>
        </p:spPr>
        <p:txBody>
          <a:bodyPr wrap="square" lIns="91428" tIns="45718" rIns="91428" bIns="45718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sp>
        <p:nvSpPr>
          <p:cNvPr id="196" name="文本占位符 193"/>
          <p:cNvSpPr>
            <a:spLocks noGrp="1"/>
          </p:cNvSpPr>
          <p:nvPr>
            <p:ph type="body" sz="quarter" idx="17" hasCustomPrompt="1"/>
          </p:nvPr>
        </p:nvSpPr>
        <p:spPr>
          <a:xfrm>
            <a:off x="6871937" y="4782049"/>
            <a:ext cx="4605776" cy="535531"/>
          </a:xfrm>
          <a:prstGeom prst="rect">
            <a:avLst/>
          </a:prstGeom>
        </p:spPr>
        <p:txBody>
          <a:bodyPr wrap="square" lIns="91428" tIns="45718" rIns="91428" bIns="45718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</p:spTree>
    <p:extLst>
      <p:ext uri="{BB962C8B-B14F-4D97-AF65-F5344CB8AC3E}">
        <p14:creationId xmlns:p14="http://schemas.microsoft.com/office/powerpoint/2010/main" val="3807266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项目录"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364968"/>
            <a:ext cx="12192000" cy="54930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 defTabSz="914241"/>
            <a:endParaRPr kumimoji="1" lang="zh-CN" altLang="en-US" sz="2400">
              <a:solidFill>
                <a:srgbClr val="FFFFFF"/>
              </a:solidFill>
            </a:endParaRPr>
          </a:p>
        </p:txBody>
      </p:sp>
      <p:grpSp>
        <p:nvGrpSpPr>
          <p:cNvPr id="16" name="组 2"/>
          <p:cNvGrpSpPr/>
          <p:nvPr userDrawn="1"/>
        </p:nvGrpSpPr>
        <p:grpSpPr>
          <a:xfrm flipV="1">
            <a:off x="626945" y="391286"/>
            <a:ext cx="1824715" cy="2676009"/>
            <a:chOff x="2256477" y="2877169"/>
            <a:chExt cx="1368536" cy="2007007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Freeform 55"/>
            <p:cNvSpPr>
              <a:spLocks/>
            </p:cNvSpPr>
            <p:nvPr/>
          </p:nvSpPr>
          <p:spPr bwMode="auto">
            <a:xfrm>
              <a:off x="2539344" y="4135253"/>
              <a:ext cx="933460" cy="266703"/>
            </a:xfrm>
            <a:custGeom>
              <a:avLst/>
              <a:gdLst>
                <a:gd name="T0" fmla="*/ 686 w 693"/>
                <a:gd name="T1" fmla="*/ 0 h 198"/>
                <a:gd name="T2" fmla="*/ 0 w 693"/>
                <a:gd name="T3" fmla="*/ 0 h 198"/>
                <a:gd name="T4" fmla="*/ 0 w 693"/>
                <a:gd name="T5" fmla="*/ 0 h 198"/>
                <a:gd name="T6" fmla="*/ 0 w 693"/>
                <a:gd name="T7" fmla="*/ 11 h 198"/>
                <a:gd name="T8" fmla="*/ 0 w 693"/>
                <a:gd name="T9" fmla="*/ 11 h 198"/>
                <a:gd name="T10" fmla="*/ 3 w 693"/>
                <a:gd name="T11" fmla="*/ 21 h 198"/>
                <a:gd name="T12" fmla="*/ 6 w 693"/>
                <a:gd name="T13" fmla="*/ 34 h 198"/>
                <a:gd name="T14" fmla="*/ 11 w 693"/>
                <a:gd name="T15" fmla="*/ 44 h 198"/>
                <a:gd name="T16" fmla="*/ 18 w 693"/>
                <a:gd name="T17" fmla="*/ 57 h 198"/>
                <a:gd name="T18" fmla="*/ 26 w 693"/>
                <a:gd name="T19" fmla="*/ 67 h 198"/>
                <a:gd name="T20" fmla="*/ 35 w 693"/>
                <a:gd name="T21" fmla="*/ 79 h 198"/>
                <a:gd name="T22" fmla="*/ 45 w 693"/>
                <a:gd name="T23" fmla="*/ 92 h 198"/>
                <a:gd name="T24" fmla="*/ 57 w 693"/>
                <a:gd name="T25" fmla="*/ 104 h 198"/>
                <a:gd name="T26" fmla="*/ 84 w 693"/>
                <a:gd name="T27" fmla="*/ 128 h 198"/>
                <a:gd name="T28" fmla="*/ 115 w 693"/>
                <a:gd name="T29" fmla="*/ 152 h 198"/>
                <a:gd name="T30" fmla="*/ 149 w 693"/>
                <a:gd name="T31" fmla="*/ 175 h 198"/>
                <a:gd name="T32" fmla="*/ 185 w 693"/>
                <a:gd name="T33" fmla="*/ 198 h 198"/>
                <a:gd name="T34" fmla="*/ 671 w 693"/>
                <a:gd name="T35" fmla="*/ 198 h 198"/>
                <a:gd name="T36" fmla="*/ 671 w 693"/>
                <a:gd name="T37" fmla="*/ 198 h 198"/>
                <a:gd name="T38" fmla="*/ 681 w 693"/>
                <a:gd name="T39" fmla="*/ 173 h 198"/>
                <a:gd name="T40" fmla="*/ 686 w 693"/>
                <a:gd name="T41" fmla="*/ 147 h 198"/>
                <a:gd name="T42" fmla="*/ 691 w 693"/>
                <a:gd name="T43" fmla="*/ 121 h 198"/>
                <a:gd name="T44" fmla="*/ 693 w 693"/>
                <a:gd name="T45" fmla="*/ 96 h 198"/>
                <a:gd name="T46" fmla="*/ 693 w 693"/>
                <a:gd name="T47" fmla="*/ 70 h 198"/>
                <a:gd name="T48" fmla="*/ 691 w 693"/>
                <a:gd name="T49" fmla="*/ 46 h 198"/>
                <a:gd name="T50" fmla="*/ 689 w 693"/>
                <a:gd name="T51" fmla="*/ 23 h 198"/>
                <a:gd name="T52" fmla="*/ 686 w 693"/>
                <a:gd name="T5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3" h="198">
                  <a:moveTo>
                    <a:pt x="68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3" y="21"/>
                  </a:lnTo>
                  <a:lnTo>
                    <a:pt x="6" y="34"/>
                  </a:lnTo>
                  <a:lnTo>
                    <a:pt x="11" y="44"/>
                  </a:lnTo>
                  <a:lnTo>
                    <a:pt x="18" y="57"/>
                  </a:lnTo>
                  <a:lnTo>
                    <a:pt x="26" y="67"/>
                  </a:lnTo>
                  <a:lnTo>
                    <a:pt x="35" y="79"/>
                  </a:lnTo>
                  <a:lnTo>
                    <a:pt x="45" y="92"/>
                  </a:lnTo>
                  <a:lnTo>
                    <a:pt x="57" y="104"/>
                  </a:lnTo>
                  <a:lnTo>
                    <a:pt x="84" y="128"/>
                  </a:lnTo>
                  <a:lnTo>
                    <a:pt x="115" y="152"/>
                  </a:lnTo>
                  <a:lnTo>
                    <a:pt x="149" y="175"/>
                  </a:lnTo>
                  <a:lnTo>
                    <a:pt x="185" y="198"/>
                  </a:lnTo>
                  <a:lnTo>
                    <a:pt x="671" y="198"/>
                  </a:lnTo>
                  <a:lnTo>
                    <a:pt x="671" y="198"/>
                  </a:lnTo>
                  <a:lnTo>
                    <a:pt x="681" y="173"/>
                  </a:lnTo>
                  <a:lnTo>
                    <a:pt x="686" y="147"/>
                  </a:lnTo>
                  <a:lnTo>
                    <a:pt x="691" y="121"/>
                  </a:lnTo>
                  <a:lnTo>
                    <a:pt x="693" y="96"/>
                  </a:lnTo>
                  <a:lnTo>
                    <a:pt x="693" y="70"/>
                  </a:lnTo>
                  <a:lnTo>
                    <a:pt x="691" y="46"/>
                  </a:lnTo>
                  <a:lnTo>
                    <a:pt x="689" y="23"/>
                  </a:lnTo>
                  <a:lnTo>
                    <a:pt x="68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218"/>
            <p:cNvSpPr>
              <a:spLocks/>
            </p:cNvSpPr>
            <p:nvPr/>
          </p:nvSpPr>
          <p:spPr bwMode="auto">
            <a:xfrm>
              <a:off x="3039075" y="3106157"/>
              <a:ext cx="134698" cy="101024"/>
            </a:xfrm>
            <a:custGeom>
              <a:avLst/>
              <a:gdLst>
                <a:gd name="T0" fmla="*/ 77 w 100"/>
                <a:gd name="T1" fmla="*/ 0 h 75"/>
                <a:gd name="T2" fmla="*/ 65 w 100"/>
                <a:gd name="T3" fmla="*/ 2 h 75"/>
                <a:gd name="T4" fmla="*/ 30 w 100"/>
                <a:gd name="T5" fmla="*/ 21 h 75"/>
                <a:gd name="T6" fmla="*/ 29 w 100"/>
                <a:gd name="T7" fmla="*/ 24 h 75"/>
                <a:gd name="T8" fmla="*/ 31 w 100"/>
                <a:gd name="T9" fmla="*/ 25 h 75"/>
                <a:gd name="T10" fmla="*/ 31 w 100"/>
                <a:gd name="T11" fmla="*/ 25 h 75"/>
                <a:gd name="T12" fmla="*/ 68 w 100"/>
                <a:gd name="T13" fmla="*/ 6 h 75"/>
                <a:gd name="T14" fmla="*/ 77 w 100"/>
                <a:gd name="T15" fmla="*/ 5 h 75"/>
                <a:gd name="T16" fmla="*/ 81 w 100"/>
                <a:gd name="T17" fmla="*/ 5 h 75"/>
                <a:gd name="T18" fmla="*/ 88 w 100"/>
                <a:gd name="T19" fmla="*/ 9 h 75"/>
                <a:gd name="T20" fmla="*/ 94 w 100"/>
                <a:gd name="T21" fmla="*/ 15 h 75"/>
                <a:gd name="T22" fmla="*/ 94 w 100"/>
                <a:gd name="T23" fmla="*/ 28 h 75"/>
                <a:gd name="T24" fmla="*/ 91 w 100"/>
                <a:gd name="T25" fmla="*/ 33 h 75"/>
                <a:gd name="T26" fmla="*/ 25 w 100"/>
                <a:gd name="T27" fmla="*/ 69 h 75"/>
                <a:gd name="T28" fmla="*/ 22 w 100"/>
                <a:gd name="T29" fmla="*/ 70 h 75"/>
                <a:gd name="T30" fmla="*/ 18 w 100"/>
                <a:gd name="T31" fmla="*/ 71 h 75"/>
                <a:gd name="T32" fmla="*/ 11 w 100"/>
                <a:gd name="T33" fmla="*/ 69 h 75"/>
                <a:gd name="T34" fmla="*/ 6 w 100"/>
                <a:gd name="T35" fmla="*/ 63 h 75"/>
                <a:gd name="T36" fmla="*/ 4 w 100"/>
                <a:gd name="T37" fmla="*/ 59 h 75"/>
                <a:gd name="T38" fmla="*/ 9 w 100"/>
                <a:gd name="T39" fmla="*/ 48 h 75"/>
                <a:gd name="T40" fmla="*/ 65 w 100"/>
                <a:gd name="T41" fmla="*/ 19 h 75"/>
                <a:gd name="T42" fmla="*/ 69 w 100"/>
                <a:gd name="T43" fmla="*/ 17 h 75"/>
                <a:gd name="T44" fmla="*/ 72 w 100"/>
                <a:gd name="T45" fmla="*/ 17 h 75"/>
                <a:gd name="T46" fmla="*/ 75 w 100"/>
                <a:gd name="T47" fmla="*/ 19 h 75"/>
                <a:gd name="T48" fmla="*/ 77 w 100"/>
                <a:gd name="T49" fmla="*/ 21 h 75"/>
                <a:gd name="T50" fmla="*/ 79 w 100"/>
                <a:gd name="T51" fmla="*/ 28 h 75"/>
                <a:gd name="T52" fmla="*/ 76 w 100"/>
                <a:gd name="T53" fmla="*/ 32 h 75"/>
                <a:gd name="T54" fmla="*/ 23 w 100"/>
                <a:gd name="T55" fmla="*/ 59 h 75"/>
                <a:gd name="T56" fmla="*/ 23 w 100"/>
                <a:gd name="T57" fmla="*/ 60 h 75"/>
                <a:gd name="T58" fmla="*/ 23 w 100"/>
                <a:gd name="T59" fmla="*/ 63 h 75"/>
                <a:gd name="T60" fmla="*/ 25 w 100"/>
                <a:gd name="T61" fmla="*/ 63 h 75"/>
                <a:gd name="T62" fmla="*/ 76 w 100"/>
                <a:gd name="T63" fmla="*/ 38 h 75"/>
                <a:gd name="T64" fmla="*/ 80 w 100"/>
                <a:gd name="T65" fmla="*/ 35 h 75"/>
                <a:gd name="T66" fmla="*/ 83 w 100"/>
                <a:gd name="T67" fmla="*/ 29 h 75"/>
                <a:gd name="T68" fmla="*/ 81 w 100"/>
                <a:gd name="T69" fmla="*/ 20 h 75"/>
                <a:gd name="T70" fmla="*/ 79 w 100"/>
                <a:gd name="T71" fmla="*/ 16 h 75"/>
                <a:gd name="T72" fmla="*/ 73 w 100"/>
                <a:gd name="T73" fmla="*/ 13 h 75"/>
                <a:gd name="T74" fmla="*/ 69 w 100"/>
                <a:gd name="T75" fmla="*/ 13 h 75"/>
                <a:gd name="T76" fmla="*/ 63 w 100"/>
                <a:gd name="T77" fmla="*/ 15 h 75"/>
                <a:gd name="T78" fmla="*/ 10 w 100"/>
                <a:gd name="T79" fmla="*/ 42 h 75"/>
                <a:gd name="T80" fmla="*/ 0 w 100"/>
                <a:gd name="T81" fmla="*/ 52 h 75"/>
                <a:gd name="T82" fmla="*/ 2 w 100"/>
                <a:gd name="T83" fmla="*/ 66 h 75"/>
                <a:gd name="T84" fmla="*/ 4 w 100"/>
                <a:gd name="T85" fmla="*/ 70 h 75"/>
                <a:gd name="T86" fmla="*/ 14 w 100"/>
                <a:gd name="T87" fmla="*/ 75 h 75"/>
                <a:gd name="T88" fmla="*/ 18 w 100"/>
                <a:gd name="T89" fmla="*/ 75 h 75"/>
                <a:gd name="T90" fmla="*/ 23 w 100"/>
                <a:gd name="T91" fmla="*/ 74 h 75"/>
                <a:gd name="T92" fmla="*/ 87 w 100"/>
                <a:gd name="T93" fmla="*/ 43 h 75"/>
                <a:gd name="T94" fmla="*/ 91 w 100"/>
                <a:gd name="T95" fmla="*/ 40 h 75"/>
                <a:gd name="T96" fmla="*/ 96 w 100"/>
                <a:gd name="T97" fmla="*/ 33 h 75"/>
                <a:gd name="T98" fmla="*/ 99 w 100"/>
                <a:gd name="T99" fmla="*/ 29 h 75"/>
                <a:gd name="T100" fmla="*/ 100 w 100"/>
                <a:gd name="T101" fmla="*/ 20 h 75"/>
                <a:gd name="T102" fmla="*/ 98 w 100"/>
                <a:gd name="T103" fmla="*/ 12 h 75"/>
                <a:gd name="T104" fmla="*/ 95 w 100"/>
                <a:gd name="T105" fmla="*/ 8 h 75"/>
                <a:gd name="T106" fmla="*/ 88 w 100"/>
                <a:gd name="T107" fmla="*/ 2 h 75"/>
                <a:gd name="T108" fmla="*/ 84 w 100"/>
                <a:gd name="T109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75">
                  <a:moveTo>
                    <a:pt x="77" y="0"/>
                  </a:moveTo>
                  <a:lnTo>
                    <a:pt x="77" y="0"/>
                  </a:lnTo>
                  <a:lnTo>
                    <a:pt x="71" y="1"/>
                  </a:lnTo>
                  <a:lnTo>
                    <a:pt x="65" y="2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29" y="23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72" y="5"/>
                  </a:lnTo>
                  <a:lnTo>
                    <a:pt x="77" y="5"/>
                  </a:lnTo>
                  <a:lnTo>
                    <a:pt x="77" y="5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8" y="9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5" y="21"/>
                  </a:lnTo>
                  <a:lnTo>
                    <a:pt x="94" y="28"/>
                  </a:lnTo>
                  <a:lnTo>
                    <a:pt x="94" y="28"/>
                  </a:lnTo>
                  <a:lnTo>
                    <a:pt x="91" y="33"/>
                  </a:lnTo>
                  <a:lnTo>
                    <a:pt x="85" y="39"/>
                  </a:lnTo>
                  <a:lnTo>
                    <a:pt x="25" y="69"/>
                  </a:lnTo>
                  <a:lnTo>
                    <a:pt x="25" y="69"/>
                  </a:lnTo>
                  <a:lnTo>
                    <a:pt x="22" y="70"/>
                  </a:lnTo>
                  <a:lnTo>
                    <a:pt x="18" y="71"/>
                  </a:lnTo>
                  <a:lnTo>
                    <a:pt x="18" y="71"/>
                  </a:lnTo>
                  <a:lnTo>
                    <a:pt x="15" y="70"/>
                  </a:lnTo>
                  <a:lnTo>
                    <a:pt x="11" y="69"/>
                  </a:lnTo>
                  <a:lnTo>
                    <a:pt x="9" y="67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4" y="59"/>
                  </a:lnTo>
                  <a:lnTo>
                    <a:pt x="6" y="54"/>
                  </a:lnTo>
                  <a:lnTo>
                    <a:pt x="9" y="48"/>
                  </a:lnTo>
                  <a:lnTo>
                    <a:pt x="13" y="46"/>
                  </a:lnTo>
                  <a:lnTo>
                    <a:pt x="65" y="19"/>
                  </a:lnTo>
                  <a:lnTo>
                    <a:pt x="65" y="19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5" y="19"/>
                  </a:lnTo>
                  <a:lnTo>
                    <a:pt x="77" y="21"/>
                  </a:lnTo>
                  <a:lnTo>
                    <a:pt x="77" y="21"/>
                  </a:lnTo>
                  <a:lnTo>
                    <a:pt x="79" y="25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6" y="32"/>
                  </a:lnTo>
                  <a:lnTo>
                    <a:pt x="73" y="33"/>
                  </a:lnTo>
                  <a:lnTo>
                    <a:pt x="23" y="59"/>
                  </a:lnTo>
                  <a:lnTo>
                    <a:pt x="23" y="59"/>
                  </a:lnTo>
                  <a:lnTo>
                    <a:pt x="23" y="60"/>
                  </a:lnTo>
                  <a:lnTo>
                    <a:pt x="23" y="63"/>
                  </a:lnTo>
                  <a:lnTo>
                    <a:pt x="23" y="63"/>
                  </a:lnTo>
                  <a:lnTo>
                    <a:pt x="25" y="63"/>
                  </a:lnTo>
                  <a:lnTo>
                    <a:pt x="25" y="63"/>
                  </a:lnTo>
                  <a:lnTo>
                    <a:pt x="26" y="63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80" y="35"/>
                  </a:lnTo>
                  <a:lnTo>
                    <a:pt x="83" y="29"/>
                  </a:lnTo>
                  <a:lnTo>
                    <a:pt x="83" y="29"/>
                  </a:lnTo>
                  <a:lnTo>
                    <a:pt x="83" y="24"/>
                  </a:lnTo>
                  <a:lnTo>
                    <a:pt x="81" y="20"/>
                  </a:lnTo>
                  <a:lnTo>
                    <a:pt x="81" y="20"/>
                  </a:lnTo>
                  <a:lnTo>
                    <a:pt x="79" y="16"/>
                  </a:lnTo>
                  <a:lnTo>
                    <a:pt x="73" y="13"/>
                  </a:lnTo>
                  <a:lnTo>
                    <a:pt x="73" y="13"/>
                  </a:lnTo>
                  <a:lnTo>
                    <a:pt x="69" y="13"/>
                  </a:lnTo>
                  <a:lnTo>
                    <a:pt x="69" y="13"/>
                  </a:lnTo>
                  <a:lnTo>
                    <a:pt x="67" y="13"/>
                  </a:lnTo>
                  <a:lnTo>
                    <a:pt x="63" y="15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4" y="46"/>
                  </a:lnTo>
                  <a:lnTo>
                    <a:pt x="0" y="52"/>
                  </a:lnTo>
                  <a:lnTo>
                    <a:pt x="0" y="59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9" y="73"/>
                  </a:lnTo>
                  <a:lnTo>
                    <a:pt x="14" y="75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23" y="74"/>
                  </a:lnTo>
                  <a:lnTo>
                    <a:pt x="23" y="74"/>
                  </a:lnTo>
                  <a:lnTo>
                    <a:pt x="27" y="73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91" y="40"/>
                  </a:lnTo>
                  <a:lnTo>
                    <a:pt x="94" y="36"/>
                  </a:lnTo>
                  <a:lnTo>
                    <a:pt x="96" y="33"/>
                  </a:lnTo>
                  <a:lnTo>
                    <a:pt x="99" y="29"/>
                  </a:lnTo>
                  <a:lnTo>
                    <a:pt x="99" y="29"/>
                  </a:lnTo>
                  <a:lnTo>
                    <a:pt x="99" y="24"/>
                  </a:lnTo>
                  <a:lnTo>
                    <a:pt x="100" y="20"/>
                  </a:lnTo>
                  <a:lnTo>
                    <a:pt x="99" y="16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5" y="8"/>
                  </a:lnTo>
                  <a:lnTo>
                    <a:pt x="91" y="5"/>
                  </a:lnTo>
                  <a:lnTo>
                    <a:pt x="88" y="2"/>
                  </a:lnTo>
                  <a:lnTo>
                    <a:pt x="84" y="1"/>
                  </a:lnTo>
                  <a:lnTo>
                    <a:pt x="84" y="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219"/>
            <p:cNvSpPr>
              <a:spLocks/>
            </p:cNvSpPr>
            <p:nvPr/>
          </p:nvSpPr>
          <p:spPr bwMode="auto">
            <a:xfrm>
              <a:off x="3039075" y="3106157"/>
              <a:ext cx="134698" cy="101024"/>
            </a:xfrm>
            <a:custGeom>
              <a:avLst/>
              <a:gdLst>
                <a:gd name="T0" fmla="*/ 77 w 100"/>
                <a:gd name="T1" fmla="*/ 0 h 75"/>
                <a:gd name="T2" fmla="*/ 65 w 100"/>
                <a:gd name="T3" fmla="*/ 2 h 75"/>
                <a:gd name="T4" fmla="*/ 30 w 100"/>
                <a:gd name="T5" fmla="*/ 21 h 75"/>
                <a:gd name="T6" fmla="*/ 29 w 100"/>
                <a:gd name="T7" fmla="*/ 24 h 75"/>
                <a:gd name="T8" fmla="*/ 31 w 100"/>
                <a:gd name="T9" fmla="*/ 25 h 75"/>
                <a:gd name="T10" fmla="*/ 31 w 100"/>
                <a:gd name="T11" fmla="*/ 25 h 75"/>
                <a:gd name="T12" fmla="*/ 68 w 100"/>
                <a:gd name="T13" fmla="*/ 6 h 75"/>
                <a:gd name="T14" fmla="*/ 77 w 100"/>
                <a:gd name="T15" fmla="*/ 5 h 75"/>
                <a:gd name="T16" fmla="*/ 81 w 100"/>
                <a:gd name="T17" fmla="*/ 5 h 75"/>
                <a:gd name="T18" fmla="*/ 88 w 100"/>
                <a:gd name="T19" fmla="*/ 9 h 75"/>
                <a:gd name="T20" fmla="*/ 94 w 100"/>
                <a:gd name="T21" fmla="*/ 15 h 75"/>
                <a:gd name="T22" fmla="*/ 94 w 100"/>
                <a:gd name="T23" fmla="*/ 28 h 75"/>
                <a:gd name="T24" fmla="*/ 91 w 100"/>
                <a:gd name="T25" fmla="*/ 33 h 75"/>
                <a:gd name="T26" fmla="*/ 25 w 100"/>
                <a:gd name="T27" fmla="*/ 69 h 75"/>
                <a:gd name="T28" fmla="*/ 22 w 100"/>
                <a:gd name="T29" fmla="*/ 70 h 75"/>
                <a:gd name="T30" fmla="*/ 18 w 100"/>
                <a:gd name="T31" fmla="*/ 71 h 75"/>
                <a:gd name="T32" fmla="*/ 11 w 100"/>
                <a:gd name="T33" fmla="*/ 69 h 75"/>
                <a:gd name="T34" fmla="*/ 6 w 100"/>
                <a:gd name="T35" fmla="*/ 63 h 75"/>
                <a:gd name="T36" fmla="*/ 4 w 100"/>
                <a:gd name="T37" fmla="*/ 59 h 75"/>
                <a:gd name="T38" fmla="*/ 9 w 100"/>
                <a:gd name="T39" fmla="*/ 48 h 75"/>
                <a:gd name="T40" fmla="*/ 65 w 100"/>
                <a:gd name="T41" fmla="*/ 19 h 75"/>
                <a:gd name="T42" fmla="*/ 69 w 100"/>
                <a:gd name="T43" fmla="*/ 17 h 75"/>
                <a:gd name="T44" fmla="*/ 72 w 100"/>
                <a:gd name="T45" fmla="*/ 17 h 75"/>
                <a:gd name="T46" fmla="*/ 75 w 100"/>
                <a:gd name="T47" fmla="*/ 19 h 75"/>
                <a:gd name="T48" fmla="*/ 77 w 100"/>
                <a:gd name="T49" fmla="*/ 21 h 75"/>
                <a:gd name="T50" fmla="*/ 79 w 100"/>
                <a:gd name="T51" fmla="*/ 28 h 75"/>
                <a:gd name="T52" fmla="*/ 76 w 100"/>
                <a:gd name="T53" fmla="*/ 32 h 75"/>
                <a:gd name="T54" fmla="*/ 23 w 100"/>
                <a:gd name="T55" fmla="*/ 59 h 75"/>
                <a:gd name="T56" fmla="*/ 23 w 100"/>
                <a:gd name="T57" fmla="*/ 60 h 75"/>
                <a:gd name="T58" fmla="*/ 23 w 100"/>
                <a:gd name="T59" fmla="*/ 63 h 75"/>
                <a:gd name="T60" fmla="*/ 25 w 100"/>
                <a:gd name="T61" fmla="*/ 63 h 75"/>
                <a:gd name="T62" fmla="*/ 76 w 100"/>
                <a:gd name="T63" fmla="*/ 38 h 75"/>
                <a:gd name="T64" fmla="*/ 80 w 100"/>
                <a:gd name="T65" fmla="*/ 35 h 75"/>
                <a:gd name="T66" fmla="*/ 83 w 100"/>
                <a:gd name="T67" fmla="*/ 29 h 75"/>
                <a:gd name="T68" fmla="*/ 81 w 100"/>
                <a:gd name="T69" fmla="*/ 20 h 75"/>
                <a:gd name="T70" fmla="*/ 79 w 100"/>
                <a:gd name="T71" fmla="*/ 16 h 75"/>
                <a:gd name="T72" fmla="*/ 73 w 100"/>
                <a:gd name="T73" fmla="*/ 13 h 75"/>
                <a:gd name="T74" fmla="*/ 69 w 100"/>
                <a:gd name="T75" fmla="*/ 13 h 75"/>
                <a:gd name="T76" fmla="*/ 63 w 100"/>
                <a:gd name="T77" fmla="*/ 15 h 75"/>
                <a:gd name="T78" fmla="*/ 10 w 100"/>
                <a:gd name="T79" fmla="*/ 42 h 75"/>
                <a:gd name="T80" fmla="*/ 0 w 100"/>
                <a:gd name="T81" fmla="*/ 52 h 75"/>
                <a:gd name="T82" fmla="*/ 2 w 100"/>
                <a:gd name="T83" fmla="*/ 66 h 75"/>
                <a:gd name="T84" fmla="*/ 4 w 100"/>
                <a:gd name="T85" fmla="*/ 70 h 75"/>
                <a:gd name="T86" fmla="*/ 14 w 100"/>
                <a:gd name="T87" fmla="*/ 75 h 75"/>
                <a:gd name="T88" fmla="*/ 18 w 100"/>
                <a:gd name="T89" fmla="*/ 75 h 75"/>
                <a:gd name="T90" fmla="*/ 23 w 100"/>
                <a:gd name="T91" fmla="*/ 74 h 75"/>
                <a:gd name="T92" fmla="*/ 87 w 100"/>
                <a:gd name="T93" fmla="*/ 43 h 75"/>
                <a:gd name="T94" fmla="*/ 91 w 100"/>
                <a:gd name="T95" fmla="*/ 40 h 75"/>
                <a:gd name="T96" fmla="*/ 96 w 100"/>
                <a:gd name="T97" fmla="*/ 33 h 75"/>
                <a:gd name="T98" fmla="*/ 99 w 100"/>
                <a:gd name="T99" fmla="*/ 29 h 75"/>
                <a:gd name="T100" fmla="*/ 100 w 100"/>
                <a:gd name="T101" fmla="*/ 20 h 75"/>
                <a:gd name="T102" fmla="*/ 98 w 100"/>
                <a:gd name="T103" fmla="*/ 12 h 75"/>
                <a:gd name="T104" fmla="*/ 95 w 100"/>
                <a:gd name="T105" fmla="*/ 8 h 75"/>
                <a:gd name="T106" fmla="*/ 88 w 100"/>
                <a:gd name="T107" fmla="*/ 2 h 75"/>
                <a:gd name="T108" fmla="*/ 84 w 100"/>
                <a:gd name="T109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75">
                  <a:moveTo>
                    <a:pt x="77" y="0"/>
                  </a:moveTo>
                  <a:lnTo>
                    <a:pt x="77" y="0"/>
                  </a:lnTo>
                  <a:lnTo>
                    <a:pt x="71" y="1"/>
                  </a:lnTo>
                  <a:lnTo>
                    <a:pt x="65" y="2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29" y="23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72" y="5"/>
                  </a:lnTo>
                  <a:lnTo>
                    <a:pt x="77" y="5"/>
                  </a:lnTo>
                  <a:lnTo>
                    <a:pt x="77" y="5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8" y="9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5" y="21"/>
                  </a:lnTo>
                  <a:lnTo>
                    <a:pt x="94" y="28"/>
                  </a:lnTo>
                  <a:lnTo>
                    <a:pt x="94" y="28"/>
                  </a:lnTo>
                  <a:lnTo>
                    <a:pt x="91" y="33"/>
                  </a:lnTo>
                  <a:lnTo>
                    <a:pt x="85" y="39"/>
                  </a:lnTo>
                  <a:lnTo>
                    <a:pt x="25" y="69"/>
                  </a:lnTo>
                  <a:lnTo>
                    <a:pt x="25" y="69"/>
                  </a:lnTo>
                  <a:lnTo>
                    <a:pt x="22" y="70"/>
                  </a:lnTo>
                  <a:lnTo>
                    <a:pt x="18" y="71"/>
                  </a:lnTo>
                  <a:lnTo>
                    <a:pt x="18" y="71"/>
                  </a:lnTo>
                  <a:lnTo>
                    <a:pt x="15" y="70"/>
                  </a:lnTo>
                  <a:lnTo>
                    <a:pt x="11" y="69"/>
                  </a:lnTo>
                  <a:lnTo>
                    <a:pt x="9" y="67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4" y="59"/>
                  </a:lnTo>
                  <a:lnTo>
                    <a:pt x="6" y="54"/>
                  </a:lnTo>
                  <a:lnTo>
                    <a:pt x="9" y="48"/>
                  </a:lnTo>
                  <a:lnTo>
                    <a:pt x="13" y="46"/>
                  </a:lnTo>
                  <a:lnTo>
                    <a:pt x="65" y="19"/>
                  </a:lnTo>
                  <a:lnTo>
                    <a:pt x="65" y="19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5" y="19"/>
                  </a:lnTo>
                  <a:lnTo>
                    <a:pt x="77" y="21"/>
                  </a:lnTo>
                  <a:lnTo>
                    <a:pt x="77" y="21"/>
                  </a:lnTo>
                  <a:lnTo>
                    <a:pt x="79" y="25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6" y="32"/>
                  </a:lnTo>
                  <a:lnTo>
                    <a:pt x="73" y="33"/>
                  </a:lnTo>
                  <a:lnTo>
                    <a:pt x="23" y="59"/>
                  </a:lnTo>
                  <a:lnTo>
                    <a:pt x="23" y="59"/>
                  </a:lnTo>
                  <a:lnTo>
                    <a:pt x="23" y="60"/>
                  </a:lnTo>
                  <a:lnTo>
                    <a:pt x="23" y="63"/>
                  </a:lnTo>
                  <a:lnTo>
                    <a:pt x="23" y="63"/>
                  </a:lnTo>
                  <a:lnTo>
                    <a:pt x="25" y="63"/>
                  </a:lnTo>
                  <a:lnTo>
                    <a:pt x="25" y="63"/>
                  </a:lnTo>
                  <a:lnTo>
                    <a:pt x="26" y="63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80" y="35"/>
                  </a:lnTo>
                  <a:lnTo>
                    <a:pt x="83" y="29"/>
                  </a:lnTo>
                  <a:lnTo>
                    <a:pt x="83" y="29"/>
                  </a:lnTo>
                  <a:lnTo>
                    <a:pt x="83" y="24"/>
                  </a:lnTo>
                  <a:lnTo>
                    <a:pt x="81" y="20"/>
                  </a:lnTo>
                  <a:lnTo>
                    <a:pt x="81" y="20"/>
                  </a:lnTo>
                  <a:lnTo>
                    <a:pt x="79" y="16"/>
                  </a:lnTo>
                  <a:lnTo>
                    <a:pt x="73" y="13"/>
                  </a:lnTo>
                  <a:lnTo>
                    <a:pt x="73" y="13"/>
                  </a:lnTo>
                  <a:lnTo>
                    <a:pt x="69" y="13"/>
                  </a:lnTo>
                  <a:lnTo>
                    <a:pt x="69" y="13"/>
                  </a:lnTo>
                  <a:lnTo>
                    <a:pt x="67" y="13"/>
                  </a:lnTo>
                  <a:lnTo>
                    <a:pt x="63" y="15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4" y="46"/>
                  </a:lnTo>
                  <a:lnTo>
                    <a:pt x="0" y="52"/>
                  </a:lnTo>
                  <a:lnTo>
                    <a:pt x="0" y="59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9" y="73"/>
                  </a:lnTo>
                  <a:lnTo>
                    <a:pt x="14" y="75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23" y="74"/>
                  </a:lnTo>
                  <a:lnTo>
                    <a:pt x="23" y="74"/>
                  </a:lnTo>
                  <a:lnTo>
                    <a:pt x="27" y="73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91" y="40"/>
                  </a:lnTo>
                  <a:lnTo>
                    <a:pt x="94" y="36"/>
                  </a:lnTo>
                  <a:lnTo>
                    <a:pt x="96" y="33"/>
                  </a:lnTo>
                  <a:lnTo>
                    <a:pt x="99" y="29"/>
                  </a:lnTo>
                  <a:lnTo>
                    <a:pt x="99" y="29"/>
                  </a:lnTo>
                  <a:lnTo>
                    <a:pt x="99" y="24"/>
                  </a:lnTo>
                  <a:lnTo>
                    <a:pt x="100" y="20"/>
                  </a:lnTo>
                  <a:lnTo>
                    <a:pt x="99" y="16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5" y="8"/>
                  </a:lnTo>
                  <a:lnTo>
                    <a:pt x="91" y="5"/>
                  </a:lnTo>
                  <a:lnTo>
                    <a:pt x="88" y="2"/>
                  </a:lnTo>
                  <a:lnTo>
                    <a:pt x="84" y="1"/>
                  </a:lnTo>
                  <a:lnTo>
                    <a:pt x="84" y="1"/>
                  </a:lnTo>
                  <a:lnTo>
                    <a:pt x="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220"/>
            <p:cNvSpPr>
              <a:spLocks/>
            </p:cNvSpPr>
            <p:nvPr/>
          </p:nvSpPr>
          <p:spPr bwMode="auto">
            <a:xfrm>
              <a:off x="3028299" y="3013215"/>
              <a:ext cx="134698" cy="99677"/>
            </a:xfrm>
            <a:custGeom>
              <a:avLst/>
              <a:gdLst>
                <a:gd name="T0" fmla="*/ 77 w 100"/>
                <a:gd name="T1" fmla="*/ 0 h 74"/>
                <a:gd name="T2" fmla="*/ 66 w 100"/>
                <a:gd name="T3" fmla="*/ 3 h 74"/>
                <a:gd name="T4" fmla="*/ 31 w 100"/>
                <a:gd name="T5" fmla="*/ 20 h 74"/>
                <a:gd name="T6" fmla="*/ 30 w 100"/>
                <a:gd name="T7" fmla="*/ 23 h 74"/>
                <a:gd name="T8" fmla="*/ 31 w 100"/>
                <a:gd name="T9" fmla="*/ 24 h 74"/>
                <a:gd name="T10" fmla="*/ 33 w 100"/>
                <a:gd name="T11" fmla="*/ 24 h 74"/>
                <a:gd name="T12" fmla="*/ 69 w 100"/>
                <a:gd name="T13" fmla="*/ 7 h 74"/>
                <a:gd name="T14" fmla="*/ 77 w 100"/>
                <a:gd name="T15" fmla="*/ 4 h 74"/>
                <a:gd name="T16" fmla="*/ 83 w 100"/>
                <a:gd name="T17" fmla="*/ 5 h 74"/>
                <a:gd name="T18" fmla="*/ 89 w 100"/>
                <a:gd name="T19" fmla="*/ 9 h 74"/>
                <a:gd name="T20" fmla="*/ 93 w 100"/>
                <a:gd name="T21" fmla="*/ 15 h 74"/>
                <a:gd name="T22" fmla="*/ 95 w 100"/>
                <a:gd name="T23" fmla="*/ 28 h 74"/>
                <a:gd name="T24" fmla="*/ 91 w 100"/>
                <a:gd name="T25" fmla="*/ 34 h 74"/>
                <a:gd name="T26" fmla="*/ 25 w 100"/>
                <a:gd name="T27" fmla="*/ 67 h 74"/>
                <a:gd name="T28" fmla="*/ 18 w 100"/>
                <a:gd name="T29" fmla="*/ 69 h 74"/>
                <a:gd name="T30" fmla="*/ 15 w 100"/>
                <a:gd name="T31" fmla="*/ 69 h 74"/>
                <a:gd name="T32" fmla="*/ 8 w 100"/>
                <a:gd name="T33" fmla="*/ 65 h 74"/>
                <a:gd name="T34" fmla="*/ 6 w 100"/>
                <a:gd name="T35" fmla="*/ 62 h 74"/>
                <a:gd name="T36" fmla="*/ 6 w 100"/>
                <a:gd name="T37" fmla="*/ 51 h 74"/>
                <a:gd name="T38" fmla="*/ 12 w 100"/>
                <a:gd name="T39" fmla="*/ 43 h 74"/>
                <a:gd name="T40" fmla="*/ 66 w 100"/>
                <a:gd name="T41" fmla="*/ 17 h 74"/>
                <a:gd name="T42" fmla="*/ 71 w 100"/>
                <a:gd name="T43" fmla="*/ 16 h 74"/>
                <a:gd name="T44" fmla="*/ 73 w 100"/>
                <a:gd name="T45" fmla="*/ 17 h 74"/>
                <a:gd name="T46" fmla="*/ 79 w 100"/>
                <a:gd name="T47" fmla="*/ 21 h 74"/>
                <a:gd name="T48" fmla="*/ 79 w 100"/>
                <a:gd name="T49" fmla="*/ 26 h 74"/>
                <a:gd name="T50" fmla="*/ 79 w 100"/>
                <a:gd name="T51" fmla="*/ 28 h 74"/>
                <a:gd name="T52" fmla="*/ 75 w 100"/>
                <a:gd name="T53" fmla="*/ 34 h 74"/>
                <a:gd name="T54" fmla="*/ 23 w 100"/>
                <a:gd name="T55" fmla="*/ 58 h 74"/>
                <a:gd name="T56" fmla="*/ 22 w 100"/>
                <a:gd name="T57" fmla="*/ 61 h 74"/>
                <a:gd name="T58" fmla="*/ 25 w 100"/>
                <a:gd name="T59" fmla="*/ 62 h 74"/>
                <a:gd name="T60" fmla="*/ 26 w 100"/>
                <a:gd name="T61" fmla="*/ 62 h 74"/>
                <a:gd name="T62" fmla="*/ 76 w 100"/>
                <a:gd name="T63" fmla="*/ 38 h 74"/>
                <a:gd name="T64" fmla="*/ 83 w 100"/>
                <a:gd name="T65" fmla="*/ 30 h 74"/>
                <a:gd name="T66" fmla="*/ 84 w 100"/>
                <a:gd name="T67" fmla="*/ 24 h 74"/>
                <a:gd name="T68" fmla="*/ 83 w 100"/>
                <a:gd name="T69" fmla="*/ 20 h 74"/>
                <a:gd name="T70" fmla="*/ 75 w 100"/>
                <a:gd name="T71" fmla="*/ 13 h 74"/>
                <a:gd name="T72" fmla="*/ 71 w 100"/>
                <a:gd name="T73" fmla="*/ 12 h 74"/>
                <a:gd name="T74" fmla="*/ 64 w 100"/>
                <a:gd name="T75" fmla="*/ 13 h 74"/>
                <a:gd name="T76" fmla="*/ 11 w 100"/>
                <a:gd name="T77" fmla="*/ 39 h 74"/>
                <a:gd name="T78" fmla="*/ 0 w 100"/>
                <a:gd name="T79" fmla="*/ 50 h 74"/>
                <a:gd name="T80" fmla="*/ 2 w 100"/>
                <a:gd name="T81" fmla="*/ 63 h 74"/>
                <a:gd name="T82" fmla="*/ 4 w 100"/>
                <a:gd name="T83" fmla="*/ 67 h 74"/>
                <a:gd name="T84" fmla="*/ 14 w 100"/>
                <a:gd name="T85" fmla="*/ 73 h 74"/>
                <a:gd name="T86" fmla="*/ 18 w 100"/>
                <a:gd name="T87" fmla="*/ 74 h 74"/>
                <a:gd name="T88" fmla="*/ 23 w 100"/>
                <a:gd name="T89" fmla="*/ 73 h 74"/>
                <a:gd name="T90" fmla="*/ 87 w 100"/>
                <a:gd name="T91" fmla="*/ 42 h 74"/>
                <a:gd name="T92" fmla="*/ 91 w 100"/>
                <a:gd name="T93" fmla="*/ 40 h 74"/>
                <a:gd name="T94" fmla="*/ 98 w 100"/>
                <a:gd name="T95" fmla="*/ 34 h 74"/>
                <a:gd name="T96" fmla="*/ 99 w 100"/>
                <a:gd name="T97" fmla="*/ 30 h 74"/>
                <a:gd name="T98" fmla="*/ 100 w 100"/>
                <a:gd name="T99" fmla="*/ 20 h 74"/>
                <a:gd name="T100" fmla="*/ 98 w 100"/>
                <a:gd name="T101" fmla="*/ 12 h 74"/>
                <a:gd name="T102" fmla="*/ 96 w 100"/>
                <a:gd name="T103" fmla="*/ 8 h 74"/>
                <a:gd name="T104" fmla="*/ 89 w 100"/>
                <a:gd name="T105" fmla="*/ 3 h 74"/>
                <a:gd name="T106" fmla="*/ 85 w 100"/>
                <a:gd name="T107" fmla="*/ 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0" h="74">
                  <a:moveTo>
                    <a:pt x="77" y="0"/>
                  </a:moveTo>
                  <a:lnTo>
                    <a:pt x="77" y="0"/>
                  </a:lnTo>
                  <a:lnTo>
                    <a:pt x="72" y="1"/>
                  </a:lnTo>
                  <a:lnTo>
                    <a:pt x="66" y="3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30" y="21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3" y="24"/>
                  </a:lnTo>
                  <a:lnTo>
                    <a:pt x="69" y="7"/>
                  </a:lnTo>
                  <a:lnTo>
                    <a:pt x="69" y="7"/>
                  </a:lnTo>
                  <a:lnTo>
                    <a:pt x="73" y="5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83" y="5"/>
                  </a:lnTo>
                  <a:lnTo>
                    <a:pt x="83" y="5"/>
                  </a:lnTo>
                  <a:lnTo>
                    <a:pt x="89" y="9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6" y="21"/>
                  </a:lnTo>
                  <a:lnTo>
                    <a:pt x="95" y="28"/>
                  </a:lnTo>
                  <a:lnTo>
                    <a:pt x="95" y="28"/>
                  </a:lnTo>
                  <a:lnTo>
                    <a:pt x="91" y="34"/>
                  </a:lnTo>
                  <a:lnTo>
                    <a:pt x="85" y="38"/>
                  </a:lnTo>
                  <a:lnTo>
                    <a:pt x="25" y="67"/>
                  </a:lnTo>
                  <a:lnTo>
                    <a:pt x="25" y="67"/>
                  </a:lnTo>
                  <a:lnTo>
                    <a:pt x="18" y="69"/>
                  </a:lnTo>
                  <a:lnTo>
                    <a:pt x="18" y="69"/>
                  </a:lnTo>
                  <a:lnTo>
                    <a:pt x="15" y="69"/>
                  </a:lnTo>
                  <a:lnTo>
                    <a:pt x="11" y="67"/>
                  </a:lnTo>
                  <a:lnTo>
                    <a:pt x="8" y="65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4" y="57"/>
                  </a:lnTo>
                  <a:lnTo>
                    <a:pt x="6" y="51"/>
                  </a:lnTo>
                  <a:lnTo>
                    <a:pt x="8" y="47"/>
                  </a:lnTo>
                  <a:lnTo>
                    <a:pt x="12" y="43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71" y="16"/>
                  </a:lnTo>
                  <a:lnTo>
                    <a:pt x="71" y="16"/>
                  </a:lnTo>
                  <a:lnTo>
                    <a:pt x="73" y="17"/>
                  </a:lnTo>
                  <a:lnTo>
                    <a:pt x="73" y="17"/>
                  </a:lnTo>
                  <a:lnTo>
                    <a:pt x="76" y="19"/>
                  </a:lnTo>
                  <a:lnTo>
                    <a:pt x="79" y="21"/>
                  </a:lnTo>
                  <a:lnTo>
                    <a:pt x="79" y="21"/>
                  </a:lnTo>
                  <a:lnTo>
                    <a:pt x="79" y="26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7" y="31"/>
                  </a:lnTo>
                  <a:lnTo>
                    <a:pt x="75" y="34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2" y="59"/>
                  </a:lnTo>
                  <a:lnTo>
                    <a:pt x="22" y="61"/>
                  </a:lnTo>
                  <a:lnTo>
                    <a:pt x="22" y="61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6" y="62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80" y="35"/>
                  </a:lnTo>
                  <a:lnTo>
                    <a:pt x="83" y="30"/>
                  </a:lnTo>
                  <a:lnTo>
                    <a:pt x="83" y="30"/>
                  </a:lnTo>
                  <a:lnTo>
                    <a:pt x="84" y="24"/>
                  </a:lnTo>
                  <a:lnTo>
                    <a:pt x="83" y="20"/>
                  </a:lnTo>
                  <a:lnTo>
                    <a:pt x="83" y="20"/>
                  </a:lnTo>
                  <a:lnTo>
                    <a:pt x="79" y="16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71" y="12"/>
                  </a:lnTo>
                  <a:lnTo>
                    <a:pt x="71" y="12"/>
                  </a:lnTo>
                  <a:lnTo>
                    <a:pt x="64" y="13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4" y="44"/>
                  </a:lnTo>
                  <a:lnTo>
                    <a:pt x="0" y="50"/>
                  </a:lnTo>
                  <a:lnTo>
                    <a:pt x="0" y="57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4" y="67"/>
                  </a:lnTo>
                  <a:lnTo>
                    <a:pt x="8" y="71"/>
                  </a:lnTo>
                  <a:lnTo>
                    <a:pt x="14" y="73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23" y="73"/>
                  </a:lnTo>
                  <a:lnTo>
                    <a:pt x="23" y="73"/>
                  </a:lnTo>
                  <a:lnTo>
                    <a:pt x="27" y="71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91" y="40"/>
                  </a:lnTo>
                  <a:lnTo>
                    <a:pt x="95" y="36"/>
                  </a:lnTo>
                  <a:lnTo>
                    <a:pt x="98" y="34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100" y="26"/>
                  </a:lnTo>
                  <a:lnTo>
                    <a:pt x="100" y="20"/>
                  </a:lnTo>
                  <a:lnTo>
                    <a:pt x="100" y="16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6" y="8"/>
                  </a:lnTo>
                  <a:lnTo>
                    <a:pt x="92" y="5"/>
                  </a:lnTo>
                  <a:lnTo>
                    <a:pt x="89" y="3"/>
                  </a:lnTo>
                  <a:lnTo>
                    <a:pt x="85" y="1"/>
                  </a:lnTo>
                  <a:lnTo>
                    <a:pt x="85" y="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221"/>
            <p:cNvSpPr>
              <a:spLocks/>
            </p:cNvSpPr>
            <p:nvPr/>
          </p:nvSpPr>
          <p:spPr bwMode="auto">
            <a:xfrm>
              <a:off x="3028299" y="3013215"/>
              <a:ext cx="134698" cy="99677"/>
            </a:xfrm>
            <a:custGeom>
              <a:avLst/>
              <a:gdLst>
                <a:gd name="T0" fmla="*/ 77 w 100"/>
                <a:gd name="T1" fmla="*/ 0 h 74"/>
                <a:gd name="T2" fmla="*/ 66 w 100"/>
                <a:gd name="T3" fmla="*/ 3 h 74"/>
                <a:gd name="T4" fmla="*/ 31 w 100"/>
                <a:gd name="T5" fmla="*/ 20 h 74"/>
                <a:gd name="T6" fmla="*/ 30 w 100"/>
                <a:gd name="T7" fmla="*/ 23 h 74"/>
                <a:gd name="T8" fmla="*/ 31 w 100"/>
                <a:gd name="T9" fmla="*/ 24 h 74"/>
                <a:gd name="T10" fmla="*/ 33 w 100"/>
                <a:gd name="T11" fmla="*/ 24 h 74"/>
                <a:gd name="T12" fmla="*/ 69 w 100"/>
                <a:gd name="T13" fmla="*/ 7 h 74"/>
                <a:gd name="T14" fmla="*/ 77 w 100"/>
                <a:gd name="T15" fmla="*/ 4 h 74"/>
                <a:gd name="T16" fmla="*/ 83 w 100"/>
                <a:gd name="T17" fmla="*/ 5 h 74"/>
                <a:gd name="T18" fmla="*/ 89 w 100"/>
                <a:gd name="T19" fmla="*/ 9 h 74"/>
                <a:gd name="T20" fmla="*/ 93 w 100"/>
                <a:gd name="T21" fmla="*/ 15 h 74"/>
                <a:gd name="T22" fmla="*/ 95 w 100"/>
                <a:gd name="T23" fmla="*/ 28 h 74"/>
                <a:gd name="T24" fmla="*/ 91 w 100"/>
                <a:gd name="T25" fmla="*/ 34 h 74"/>
                <a:gd name="T26" fmla="*/ 25 w 100"/>
                <a:gd name="T27" fmla="*/ 67 h 74"/>
                <a:gd name="T28" fmla="*/ 18 w 100"/>
                <a:gd name="T29" fmla="*/ 69 h 74"/>
                <a:gd name="T30" fmla="*/ 15 w 100"/>
                <a:gd name="T31" fmla="*/ 69 h 74"/>
                <a:gd name="T32" fmla="*/ 8 w 100"/>
                <a:gd name="T33" fmla="*/ 65 h 74"/>
                <a:gd name="T34" fmla="*/ 6 w 100"/>
                <a:gd name="T35" fmla="*/ 62 h 74"/>
                <a:gd name="T36" fmla="*/ 6 w 100"/>
                <a:gd name="T37" fmla="*/ 51 h 74"/>
                <a:gd name="T38" fmla="*/ 12 w 100"/>
                <a:gd name="T39" fmla="*/ 43 h 74"/>
                <a:gd name="T40" fmla="*/ 66 w 100"/>
                <a:gd name="T41" fmla="*/ 17 h 74"/>
                <a:gd name="T42" fmla="*/ 71 w 100"/>
                <a:gd name="T43" fmla="*/ 16 h 74"/>
                <a:gd name="T44" fmla="*/ 73 w 100"/>
                <a:gd name="T45" fmla="*/ 17 h 74"/>
                <a:gd name="T46" fmla="*/ 79 w 100"/>
                <a:gd name="T47" fmla="*/ 21 h 74"/>
                <a:gd name="T48" fmla="*/ 79 w 100"/>
                <a:gd name="T49" fmla="*/ 26 h 74"/>
                <a:gd name="T50" fmla="*/ 79 w 100"/>
                <a:gd name="T51" fmla="*/ 28 h 74"/>
                <a:gd name="T52" fmla="*/ 75 w 100"/>
                <a:gd name="T53" fmla="*/ 34 h 74"/>
                <a:gd name="T54" fmla="*/ 23 w 100"/>
                <a:gd name="T55" fmla="*/ 58 h 74"/>
                <a:gd name="T56" fmla="*/ 22 w 100"/>
                <a:gd name="T57" fmla="*/ 61 h 74"/>
                <a:gd name="T58" fmla="*/ 25 w 100"/>
                <a:gd name="T59" fmla="*/ 62 h 74"/>
                <a:gd name="T60" fmla="*/ 26 w 100"/>
                <a:gd name="T61" fmla="*/ 62 h 74"/>
                <a:gd name="T62" fmla="*/ 76 w 100"/>
                <a:gd name="T63" fmla="*/ 38 h 74"/>
                <a:gd name="T64" fmla="*/ 83 w 100"/>
                <a:gd name="T65" fmla="*/ 30 h 74"/>
                <a:gd name="T66" fmla="*/ 84 w 100"/>
                <a:gd name="T67" fmla="*/ 24 h 74"/>
                <a:gd name="T68" fmla="*/ 83 w 100"/>
                <a:gd name="T69" fmla="*/ 20 h 74"/>
                <a:gd name="T70" fmla="*/ 75 w 100"/>
                <a:gd name="T71" fmla="*/ 13 h 74"/>
                <a:gd name="T72" fmla="*/ 71 w 100"/>
                <a:gd name="T73" fmla="*/ 12 h 74"/>
                <a:gd name="T74" fmla="*/ 64 w 100"/>
                <a:gd name="T75" fmla="*/ 13 h 74"/>
                <a:gd name="T76" fmla="*/ 11 w 100"/>
                <a:gd name="T77" fmla="*/ 39 h 74"/>
                <a:gd name="T78" fmla="*/ 0 w 100"/>
                <a:gd name="T79" fmla="*/ 50 h 74"/>
                <a:gd name="T80" fmla="*/ 2 w 100"/>
                <a:gd name="T81" fmla="*/ 63 h 74"/>
                <a:gd name="T82" fmla="*/ 4 w 100"/>
                <a:gd name="T83" fmla="*/ 67 h 74"/>
                <a:gd name="T84" fmla="*/ 14 w 100"/>
                <a:gd name="T85" fmla="*/ 73 h 74"/>
                <a:gd name="T86" fmla="*/ 18 w 100"/>
                <a:gd name="T87" fmla="*/ 74 h 74"/>
                <a:gd name="T88" fmla="*/ 23 w 100"/>
                <a:gd name="T89" fmla="*/ 73 h 74"/>
                <a:gd name="T90" fmla="*/ 87 w 100"/>
                <a:gd name="T91" fmla="*/ 42 h 74"/>
                <a:gd name="T92" fmla="*/ 91 w 100"/>
                <a:gd name="T93" fmla="*/ 40 h 74"/>
                <a:gd name="T94" fmla="*/ 98 w 100"/>
                <a:gd name="T95" fmla="*/ 34 h 74"/>
                <a:gd name="T96" fmla="*/ 99 w 100"/>
                <a:gd name="T97" fmla="*/ 30 h 74"/>
                <a:gd name="T98" fmla="*/ 100 w 100"/>
                <a:gd name="T99" fmla="*/ 20 h 74"/>
                <a:gd name="T100" fmla="*/ 98 w 100"/>
                <a:gd name="T101" fmla="*/ 12 h 74"/>
                <a:gd name="T102" fmla="*/ 96 w 100"/>
                <a:gd name="T103" fmla="*/ 8 h 74"/>
                <a:gd name="T104" fmla="*/ 89 w 100"/>
                <a:gd name="T105" fmla="*/ 3 h 74"/>
                <a:gd name="T106" fmla="*/ 85 w 100"/>
                <a:gd name="T107" fmla="*/ 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0" h="74">
                  <a:moveTo>
                    <a:pt x="77" y="0"/>
                  </a:moveTo>
                  <a:lnTo>
                    <a:pt x="77" y="0"/>
                  </a:lnTo>
                  <a:lnTo>
                    <a:pt x="72" y="1"/>
                  </a:lnTo>
                  <a:lnTo>
                    <a:pt x="66" y="3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30" y="21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3" y="24"/>
                  </a:lnTo>
                  <a:lnTo>
                    <a:pt x="69" y="7"/>
                  </a:lnTo>
                  <a:lnTo>
                    <a:pt x="69" y="7"/>
                  </a:lnTo>
                  <a:lnTo>
                    <a:pt x="73" y="5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83" y="5"/>
                  </a:lnTo>
                  <a:lnTo>
                    <a:pt x="83" y="5"/>
                  </a:lnTo>
                  <a:lnTo>
                    <a:pt x="89" y="9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6" y="21"/>
                  </a:lnTo>
                  <a:lnTo>
                    <a:pt x="95" y="28"/>
                  </a:lnTo>
                  <a:lnTo>
                    <a:pt x="95" y="28"/>
                  </a:lnTo>
                  <a:lnTo>
                    <a:pt x="91" y="34"/>
                  </a:lnTo>
                  <a:lnTo>
                    <a:pt x="85" y="38"/>
                  </a:lnTo>
                  <a:lnTo>
                    <a:pt x="25" y="67"/>
                  </a:lnTo>
                  <a:lnTo>
                    <a:pt x="25" y="67"/>
                  </a:lnTo>
                  <a:lnTo>
                    <a:pt x="18" y="69"/>
                  </a:lnTo>
                  <a:lnTo>
                    <a:pt x="18" y="69"/>
                  </a:lnTo>
                  <a:lnTo>
                    <a:pt x="15" y="69"/>
                  </a:lnTo>
                  <a:lnTo>
                    <a:pt x="11" y="67"/>
                  </a:lnTo>
                  <a:lnTo>
                    <a:pt x="8" y="65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4" y="57"/>
                  </a:lnTo>
                  <a:lnTo>
                    <a:pt x="6" y="51"/>
                  </a:lnTo>
                  <a:lnTo>
                    <a:pt x="8" y="47"/>
                  </a:lnTo>
                  <a:lnTo>
                    <a:pt x="12" y="43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71" y="16"/>
                  </a:lnTo>
                  <a:lnTo>
                    <a:pt x="71" y="16"/>
                  </a:lnTo>
                  <a:lnTo>
                    <a:pt x="73" y="17"/>
                  </a:lnTo>
                  <a:lnTo>
                    <a:pt x="73" y="17"/>
                  </a:lnTo>
                  <a:lnTo>
                    <a:pt x="76" y="19"/>
                  </a:lnTo>
                  <a:lnTo>
                    <a:pt x="79" y="21"/>
                  </a:lnTo>
                  <a:lnTo>
                    <a:pt x="79" y="21"/>
                  </a:lnTo>
                  <a:lnTo>
                    <a:pt x="79" y="26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7" y="31"/>
                  </a:lnTo>
                  <a:lnTo>
                    <a:pt x="75" y="34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2" y="59"/>
                  </a:lnTo>
                  <a:lnTo>
                    <a:pt x="22" y="61"/>
                  </a:lnTo>
                  <a:lnTo>
                    <a:pt x="22" y="61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6" y="62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80" y="35"/>
                  </a:lnTo>
                  <a:lnTo>
                    <a:pt x="83" y="30"/>
                  </a:lnTo>
                  <a:lnTo>
                    <a:pt x="83" y="30"/>
                  </a:lnTo>
                  <a:lnTo>
                    <a:pt x="84" y="24"/>
                  </a:lnTo>
                  <a:lnTo>
                    <a:pt x="83" y="20"/>
                  </a:lnTo>
                  <a:lnTo>
                    <a:pt x="83" y="20"/>
                  </a:lnTo>
                  <a:lnTo>
                    <a:pt x="79" y="16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71" y="12"/>
                  </a:lnTo>
                  <a:lnTo>
                    <a:pt x="71" y="12"/>
                  </a:lnTo>
                  <a:lnTo>
                    <a:pt x="64" y="13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4" y="44"/>
                  </a:lnTo>
                  <a:lnTo>
                    <a:pt x="0" y="50"/>
                  </a:lnTo>
                  <a:lnTo>
                    <a:pt x="0" y="57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4" y="67"/>
                  </a:lnTo>
                  <a:lnTo>
                    <a:pt x="8" y="71"/>
                  </a:lnTo>
                  <a:lnTo>
                    <a:pt x="14" y="73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23" y="73"/>
                  </a:lnTo>
                  <a:lnTo>
                    <a:pt x="23" y="73"/>
                  </a:lnTo>
                  <a:lnTo>
                    <a:pt x="27" y="71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91" y="40"/>
                  </a:lnTo>
                  <a:lnTo>
                    <a:pt x="95" y="36"/>
                  </a:lnTo>
                  <a:lnTo>
                    <a:pt x="98" y="34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100" y="26"/>
                  </a:lnTo>
                  <a:lnTo>
                    <a:pt x="100" y="20"/>
                  </a:lnTo>
                  <a:lnTo>
                    <a:pt x="100" y="16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6" y="8"/>
                  </a:lnTo>
                  <a:lnTo>
                    <a:pt x="92" y="5"/>
                  </a:lnTo>
                  <a:lnTo>
                    <a:pt x="89" y="3"/>
                  </a:lnTo>
                  <a:lnTo>
                    <a:pt x="85" y="1"/>
                  </a:lnTo>
                  <a:lnTo>
                    <a:pt x="85" y="1"/>
                  </a:lnTo>
                  <a:lnTo>
                    <a:pt x="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222"/>
            <p:cNvSpPr>
              <a:spLocks/>
            </p:cNvSpPr>
            <p:nvPr/>
          </p:nvSpPr>
          <p:spPr bwMode="auto">
            <a:xfrm>
              <a:off x="2994625" y="3053625"/>
              <a:ext cx="134698" cy="101024"/>
            </a:xfrm>
            <a:custGeom>
              <a:avLst/>
              <a:gdLst>
                <a:gd name="T0" fmla="*/ 83 w 100"/>
                <a:gd name="T1" fmla="*/ 1 h 75"/>
                <a:gd name="T2" fmla="*/ 74 w 100"/>
                <a:gd name="T3" fmla="*/ 0 h 75"/>
                <a:gd name="T4" fmla="*/ 66 w 100"/>
                <a:gd name="T5" fmla="*/ 2 h 75"/>
                <a:gd name="T6" fmla="*/ 29 w 100"/>
                <a:gd name="T7" fmla="*/ 21 h 75"/>
                <a:gd name="T8" fmla="*/ 28 w 100"/>
                <a:gd name="T9" fmla="*/ 24 h 75"/>
                <a:gd name="T10" fmla="*/ 29 w 100"/>
                <a:gd name="T11" fmla="*/ 25 h 75"/>
                <a:gd name="T12" fmla="*/ 67 w 100"/>
                <a:gd name="T13" fmla="*/ 6 h 75"/>
                <a:gd name="T14" fmla="*/ 74 w 100"/>
                <a:gd name="T15" fmla="*/ 4 h 75"/>
                <a:gd name="T16" fmla="*/ 82 w 100"/>
                <a:gd name="T17" fmla="*/ 5 h 75"/>
                <a:gd name="T18" fmla="*/ 93 w 100"/>
                <a:gd name="T19" fmla="*/ 13 h 75"/>
                <a:gd name="T20" fmla="*/ 94 w 100"/>
                <a:gd name="T21" fmla="*/ 20 h 75"/>
                <a:gd name="T22" fmla="*/ 94 w 100"/>
                <a:gd name="T23" fmla="*/ 27 h 75"/>
                <a:gd name="T24" fmla="*/ 85 w 100"/>
                <a:gd name="T25" fmla="*/ 37 h 75"/>
                <a:gd name="T26" fmla="*/ 25 w 100"/>
                <a:gd name="T27" fmla="*/ 68 h 75"/>
                <a:gd name="T28" fmla="*/ 15 w 100"/>
                <a:gd name="T29" fmla="*/ 70 h 75"/>
                <a:gd name="T30" fmla="*/ 6 w 100"/>
                <a:gd name="T31" fmla="*/ 63 h 75"/>
                <a:gd name="T32" fmla="*/ 4 w 100"/>
                <a:gd name="T33" fmla="*/ 58 h 75"/>
                <a:gd name="T34" fmla="*/ 8 w 100"/>
                <a:gd name="T35" fmla="*/ 48 h 75"/>
                <a:gd name="T36" fmla="*/ 64 w 100"/>
                <a:gd name="T37" fmla="*/ 17 h 75"/>
                <a:gd name="T38" fmla="*/ 69 w 100"/>
                <a:gd name="T39" fmla="*/ 17 h 75"/>
                <a:gd name="T40" fmla="*/ 71 w 100"/>
                <a:gd name="T41" fmla="*/ 17 h 75"/>
                <a:gd name="T42" fmla="*/ 77 w 100"/>
                <a:gd name="T43" fmla="*/ 21 h 75"/>
                <a:gd name="T44" fmla="*/ 78 w 100"/>
                <a:gd name="T45" fmla="*/ 24 h 75"/>
                <a:gd name="T46" fmla="*/ 78 w 100"/>
                <a:gd name="T47" fmla="*/ 28 h 75"/>
                <a:gd name="T48" fmla="*/ 73 w 100"/>
                <a:gd name="T49" fmla="*/ 33 h 75"/>
                <a:gd name="T50" fmla="*/ 24 w 100"/>
                <a:gd name="T51" fmla="*/ 59 h 75"/>
                <a:gd name="T52" fmla="*/ 23 w 100"/>
                <a:gd name="T53" fmla="*/ 62 h 75"/>
                <a:gd name="T54" fmla="*/ 24 w 100"/>
                <a:gd name="T55" fmla="*/ 63 h 75"/>
                <a:gd name="T56" fmla="*/ 75 w 100"/>
                <a:gd name="T57" fmla="*/ 37 h 75"/>
                <a:gd name="T58" fmla="*/ 79 w 100"/>
                <a:gd name="T59" fmla="*/ 33 h 75"/>
                <a:gd name="T60" fmla="*/ 82 w 100"/>
                <a:gd name="T61" fmla="*/ 29 h 75"/>
                <a:gd name="T62" fmla="*/ 81 w 100"/>
                <a:gd name="T63" fmla="*/ 18 h 75"/>
                <a:gd name="T64" fmla="*/ 78 w 100"/>
                <a:gd name="T65" fmla="*/ 14 h 75"/>
                <a:gd name="T66" fmla="*/ 73 w 100"/>
                <a:gd name="T67" fmla="*/ 13 h 75"/>
                <a:gd name="T68" fmla="*/ 63 w 100"/>
                <a:gd name="T69" fmla="*/ 13 h 75"/>
                <a:gd name="T70" fmla="*/ 9 w 100"/>
                <a:gd name="T71" fmla="*/ 41 h 75"/>
                <a:gd name="T72" fmla="*/ 1 w 100"/>
                <a:gd name="T73" fmla="*/ 52 h 75"/>
                <a:gd name="T74" fmla="*/ 1 w 100"/>
                <a:gd name="T75" fmla="*/ 66 h 75"/>
                <a:gd name="T76" fmla="*/ 5 w 100"/>
                <a:gd name="T77" fmla="*/ 70 h 75"/>
                <a:gd name="T78" fmla="*/ 17 w 100"/>
                <a:gd name="T79" fmla="*/ 75 h 75"/>
                <a:gd name="T80" fmla="*/ 23 w 100"/>
                <a:gd name="T81" fmla="*/ 74 h 75"/>
                <a:gd name="T82" fmla="*/ 86 w 100"/>
                <a:gd name="T83" fmla="*/ 41 h 75"/>
                <a:gd name="T84" fmla="*/ 90 w 100"/>
                <a:gd name="T85" fmla="*/ 39 h 75"/>
                <a:gd name="T86" fmla="*/ 97 w 100"/>
                <a:gd name="T87" fmla="*/ 32 h 75"/>
                <a:gd name="T88" fmla="*/ 98 w 100"/>
                <a:gd name="T89" fmla="*/ 28 h 75"/>
                <a:gd name="T90" fmla="*/ 100 w 100"/>
                <a:gd name="T91" fmla="*/ 20 h 75"/>
                <a:gd name="T92" fmla="*/ 97 w 100"/>
                <a:gd name="T93" fmla="*/ 12 h 75"/>
                <a:gd name="T94" fmla="*/ 94 w 100"/>
                <a:gd name="T95" fmla="*/ 8 h 75"/>
                <a:gd name="T96" fmla="*/ 87 w 100"/>
                <a:gd name="T97" fmla="*/ 2 h 75"/>
                <a:gd name="T98" fmla="*/ 83 w 100"/>
                <a:gd name="T99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0" h="75">
                  <a:moveTo>
                    <a:pt x="83" y="1"/>
                  </a:moveTo>
                  <a:lnTo>
                    <a:pt x="83" y="1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70" y="1"/>
                  </a:lnTo>
                  <a:lnTo>
                    <a:pt x="66" y="2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28" y="23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67" y="6"/>
                  </a:lnTo>
                  <a:lnTo>
                    <a:pt x="67" y="6"/>
                  </a:lnTo>
                  <a:lnTo>
                    <a:pt x="74" y="4"/>
                  </a:lnTo>
                  <a:lnTo>
                    <a:pt x="82" y="5"/>
                  </a:lnTo>
                  <a:lnTo>
                    <a:pt x="82" y="5"/>
                  </a:lnTo>
                  <a:lnTo>
                    <a:pt x="87" y="8"/>
                  </a:lnTo>
                  <a:lnTo>
                    <a:pt x="93" y="13"/>
                  </a:lnTo>
                  <a:lnTo>
                    <a:pt x="93" y="13"/>
                  </a:lnTo>
                  <a:lnTo>
                    <a:pt x="94" y="20"/>
                  </a:lnTo>
                  <a:lnTo>
                    <a:pt x="94" y="27"/>
                  </a:lnTo>
                  <a:lnTo>
                    <a:pt x="94" y="27"/>
                  </a:lnTo>
                  <a:lnTo>
                    <a:pt x="90" y="33"/>
                  </a:lnTo>
                  <a:lnTo>
                    <a:pt x="85" y="37"/>
                  </a:lnTo>
                  <a:lnTo>
                    <a:pt x="25" y="68"/>
                  </a:lnTo>
                  <a:lnTo>
                    <a:pt x="25" y="68"/>
                  </a:lnTo>
                  <a:lnTo>
                    <a:pt x="20" y="70"/>
                  </a:lnTo>
                  <a:lnTo>
                    <a:pt x="15" y="70"/>
                  </a:lnTo>
                  <a:lnTo>
                    <a:pt x="9" y="67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4" y="58"/>
                  </a:lnTo>
                  <a:lnTo>
                    <a:pt x="5" y="52"/>
                  </a:lnTo>
                  <a:lnTo>
                    <a:pt x="8" y="48"/>
                  </a:lnTo>
                  <a:lnTo>
                    <a:pt x="12" y="45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69" y="17"/>
                  </a:lnTo>
                  <a:lnTo>
                    <a:pt x="71" y="17"/>
                  </a:lnTo>
                  <a:lnTo>
                    <a:pt x="71" y="17"/>
                  </a:lnTo>
                  <a:lnTo>
                    <a:pt x="75" y="18"/>
                  </a:lnTo>
                  <a:lnTo>
                    <a:pt x="77" y="21"/>
                  </a:lnTo>
                  <a:lnTo>
                    <a:pt x="77" y="21"/>
                  </a:lnTo>
                  <a:lnTo>
                    <a:pt x="78" y="24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5" y="31"/>
                  </a:lnTo>
                  <a:lnTo>
                    <a:pt x="73" y="33"/>
                  </a:lnTo>
                  <a:lnTo>
                    <a:pt x="24" y="59"/>
                  </a:lnTo>
                  <a:lnTo>
                    <a:pt x="24" y="59"/>
                  </a:lnTo>
                  <a:lnTo>
                    <a:pt x="23" y="60"/>
                  </a:lnTo>
                  <a:lnTo>
                    <a:pt x="23" y="62"/>
                  </a:lnTo>
                  <a:lnTo>
                    <a:pt x="23" y="62"/>
                  </a:lnTo>
                  <a:lnTo>
                    <a:pt x="24" y="63"/>
                  </a:lnTo>
                  <a:lnTo>
                    <a:pt x="25" y="63"/>
                  </a:lnTo>
                  <a:lnTo>
                    <a:pt x="75" y="37"/>
                  </a:lnTo>
                  <a:lnTo>
                    <a:pt x="75" y="37"/>
                  </a:lnTo>
                  <a:lnTo>
                    <a:pt x="79" y="33"/>
                  </a:lnTo>
                  <a:lnTo>
                    <a:pt x="82" y="29"/>
                  </a:lnTo>
                  <a:lnTo>
                    <a:pt x="82" y="29"/>
                  </a:lnTo>
                  <a:lnTo>
                    <a:pt x="83" y="24"/>
                  </a:lnTo>
                  <a:lnTo>
                    <a:pt x="81" y="18"/>
                  </a:lnTo>
                  <a:lnTo>
                    <a:pt x="81" y="18"/>
                  </a:lnTo>
                  <a:lnTo>
                    <a:pt x="78" y="14"/>
                  </a:lnTo>
                  <a:lnTo>
                    <a:pt x="73" y="13"/>
                  </a:lnTo>
                  <a:lnTo>
                    <a:pt x="73" y="13"/>
                  </a:lnTo>
                  <a:lnTo>
                    <a:pt x="67" y="12"/>
                  </a:lnTo>
                  <a:lnTo>
                    <a:pt x="63" y="13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4" y="45"/>
                  </a:lnTo>
                  <a:lnTo>
                    <a:pt x="1" y="52"/>
                  </a:lnTo>
                  <a:lnTo>
                    <a:pt x="0" y="59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5" y="70"/>
                  </a:lnTo>
                  <a:lnTo>
                    <a:pt x="10" y="74"/>
                  </a:lnTo>
                  <a:lnTo>
                    <a:pt x="17" y="75"/>
                  </a:lnTo>
                  <a:lnTo>
                    <a:pt x="23" y="74"/>
                  </a:lnTo>
                  <a:lnTo>
                    <a:pt x="23" y="74"/>
                  </a:lnTo>
                  <a:lnTo>
                    <a:pt x="27" y="72"/>
                  </a:lnTo>
                  <a:lnTo>
                    <a:pt x="86" y="41"/>
                  </a:lnTo>
                  <a:lnTo>
                    <a:pt x="86" y="41"/>
                  </a:lnTo>
                  <a:lnTo>
                    <a:pt x="90" y="39"/>
                  </a:lnTo>
                  <a:lnTo>
                    <a:pt x="94" y="36"/>
                  </a:lnTo>
                  <a:lnTo>
                    <a:pt x="97" y="32"/>
                  </a:lnTo>
                  <a:lnTo>
                    <a:pt x="98" y="28"/>
                  </a:lnTo>
                  <a:lnTo>
                    <a:pt x="98" y="28"/>
                  </a:lnTo>
                  <a:lnTo>
                    <a:pt x="100" y="24"/>
                  </a:lnTo>
                  <a:lnTo>
                    <a:pt x="100" y="20"/>
                  </a:lnTo>
                  <a:lnTo>
                    <a:pt x="98" y="16"/>
                  </a:lnTo>
                  <a:lnTo>
                    <a:pt x="97" y="12"/>
                  </a:lnTo>
                  <a:lnTo>
                    <a:pt x="97" y="12"/>
                  </a:lnTo>
                  <a:lnTo>
                    <a:pt x="94" y="8"/>
                  </a:lnTo>
                  <a:lnTo>
                    <a:pt x="91" y="5"/>
                  </a:lnTo>
                  <a:lnTo>
                    <a:pt x="87" y="2"/>
                  </a:lnTo>
                  <a:lnTo>
                    <a:pt x="83" y="1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EAAB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223"/>
            <p:cNvSpPr>
              <a:spLocks/>
            </p:cNvSpPr>
            <p:nvPr/>
          </p:nvSpPr>
          <p:spPr bwMode="auto">
            <a:xfrm>
              <a:off x="2983849" y="2960682"/>
              <a:ext cx="133352" cy="98330"/>
            </a:xfrm>
            <a:custGeom>
              <a:avLst/>
              <a:gdLst>
                <a:gd name="T0" fmla="*/ 85 w 99"/>
                <a:gd name="T1" fmla="*/ 0 h 73"/>
                <a:gd name="T2" fmla="*/ 75 w 99"/>
                <a:gd name="T3" fmla="*/ 0 h 73"/>
                <a:gd name="T4" fmla="*/ 67 w 99"/>
                <a:gd name="T5" fmla="*/ 1 h 73"/>
                <a:gd name="T6" fmla="*/ 31 w 99"/>
                <a:gd name="T7" fmla="*/ 19 h 73"/>
                <a:gd name="T8" fmla="*/ 29 w 99"/>
                <a:gd name="T9" fmla="*/ 23 h 73"/>
                <a:gd name="T10" fmla="*/ 31 w 99"/>
                <a:gd name="T11" fmla="*/ 24 h 73"/>
                <a:gd name="T12" fmla="*/ 68 w 99"/>
                <a:gd name="T13" fmla="*/ 5 h 73"/>
                <a:gd name="T14" fmla="*/ 75 w 99"/>
                <a:gd name="T15" fmla="*/ 4 h 73"/>
                <a:gd name="T16" fmla="*/ 83 w 99"/>
                <a:gd name="T17" fmla="*/ 5 h 73"/>
                <a:gd name="T18" fmla="*/ 94 w 99"/>
                <a:gd name="T19" fmla="*/ 13 h 73"/>
                <a:gd name="T20" fmla="*/ 95 w 99"/>
                <a:gd name="T21" fmla="*/ 20 h 73"/>
                <a:gd name="T22" fmla="*/ 94 w 99"/>
                <a:gd name="T23" fmla="*/ 27 h 73"/>
                <a:gd name="T24" fmla="*/ 85 w 99"/>
                <a:gd name="T25" fmla="*/ 38 h 73"/>
                <a:gd name="T26" fmla="*/ 24 w 99"/>
                <a:gd name="T27" fmla="*/ 67 h 73"/>
                <a:gd name="T28" fmla="*/ 13 w 99"/>
                <a:gd name="T29" fmla="*/ 67 h 73"/>
                <a:gd name="T30" fmla="*/ 5 w 99"/>
                <a:gd name="T31" fmla="*/ 60 h 73"/>
                <a:gd name="T32" fmla="*/ 4 w 99"/>
                <a:gd name="T33" fmla="*/ 56 h 73"/>
                <a:gd name="T34" fmla="*/ 8 w 99"/>
                <a:gd name="T35" fmla="*/ 46 h 73"/>
                <a:gd name="T36" fmla="*/ 66 w 99"/>
                <a:gd name="T37" fmla="*/ 17 h 73"/>
                <a:gd name="T38" fmla="*/ 68 w 99"/>
                <a:gd name="T39" fmla="*/ 16 h 73"/>
                <a:gd name="T40" fmla="*/ 72 w 99"/>
                <a:gd name="T41" fmla="*/ 16 h 73"/>
                <a:gd name="T42" fmla="*/ 78 w 99"/>
                <a:gd name="T43" fmla="*/ 21 h 73"/>
                <a:gd name="T44" fmla="*/ 79 w 99"/>
                <a:gd name="T45" fmla="*/ 24 h 73"/>
                <a:gd name="T46" fmla="*/ 78 w 99"/>
                <a:gd name="T47" fmla="*/ 28 h 73"/>
                <a:gd name="T48" fmla="*/ 74 w 99"/>
                <a:gd name="T49" fmla="*/ 33 h 73"/>
                <a:gd name="T50" fmla="*/ 24 w 99"/>
                <a:gd name="T51" fmla="*/ 58 h 73"/>
                <a:gd name="T52" fmla="*/ 23 w 99"/>
                <a:gd name="T53" fmla="*/ 60 h 73"/>
                <a:gd name="T54" fmla="*/ 24 w 99"/>
                <a:gd name="T55" fmla="*/ 62 h 73"/>
                <a:gd name="T56" fmla="*/ 75 w 99"/>
                <a:gd name="T57" fmla="*/ 38 h 73"/>
                <a:gd name="T58" fmla="*/ 81 w 99"/>
                <a:gd name="T59" fmla="*/ 33 h 73"/>
                <a:gd name="T60" fmla="*/ 83 w 99"/>
                <a:gd name="T61" fmla="*/ 29 h 73"/>
                <a:gd name="T62" fmla="*/ 82 w 99"/>
                <a:gd name="T63" fmla="*/ 19 h 73"/>
                <a:gd name="T64" fmla="*/ 79 w 99"/>
                <a:gd name="T65" fmla="*/ 15 h 73"/>
                <a:gd name="T66" fmla="*/ 74 w 99"/>
                <a:gd name="T67" fmla="*/ 12 h 73"/>
                <a:gd name="T68" fmla="*/ 63 w 99"/>
                <a:gd name="T69" fmla="*/ 13 h 73"/>
                <a:gd name="T70" fmla="*/ 10 w 99"/>
                <a:gd name="T71" fmla="*/ 39 h 73"/>
                <a:gd name="T72" fmla="*/ 1 w 99"/>
                <a:gd name="T73" fmla="*/ 50 h 73"/>
                <a:gd name="T74" fmla="*/ 1 w 99"/>
                <a:gd name="T75" fmla="*/ 63 h 73"/>
                <a:gd name="T76" fmla="*/ 5 w 99"/>
                <a:gd name="T77" fmla="*/ 69 h 73"/>
                <a:gd name="T78" fmla="*/ 16 w 99"/>
                <a:gd name="T79" fmla="*/ 73 h 73"/>
                <a:gd name="T80" fmla="*/ 23 w 99"/>
                <a:gd name="T81" fmla="*/ 73 h 73"/>
                <a:gd name="T82" fmla="*/ 87 w 99"/>
                <a:gd name="T83" fmla="*/ 42 h 73"/>
                <a:gd name="T84" fmla="*/ 91 w 99"/>
                <a:gd name="T85" fmla="*/ 39 h 73"/>
                <a:gd name="T86" fmla="*/ 97 w 99"/>
                <a:gd name="T87" fmla="*/ 32 h 73"/>
                <a:gd name="T88" fmla="*/ 98 w 99"/>
                <a:gd name="T89" fmla="*/ 28 h 73"/>
                <a:gd name="T90" fmla="*/ 99 w 99"/>
                <a:gd name="T91" fmla="*/ 20 h 73"/>
                <a:gd name="T92" fmla="*/ 98 w 99"/>
                <a:gd name="T93" fmla="*/ 12 h 73"/>
                <a:gd name="T94" fmla="*/ 95 w 99"/>
                <a:gd name="T95" fmla="*/ 8 h 73"/>
                <a:gd name="T96" fmla="*/ 89 w 99"/>
                <a:gd name="T97" fmla="*/ 2 h 73"/>
                <a:gd name="T98" fmla="*/ 85 w 99"/>
                <a:gd name="T9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9" h="73">
                  <a:moveTo>
                    <a:pt x="85" y="0"/>
                  </a:moveTo>
                  <a:lnTo>
                    <a:pt x="85" y="0"/>
                  </a:lnTo>
                  <a:lnTo>
                    <a:pt x="79" y="0"/>
                  </a:lnTo>
                  <a:lnTo>
                    <a:pt x="75" y="0"/>
                  </a:lnTo>
                  <a:lnTo>
                    <a:pt x="71" y="0"/>
                  </a:lnTo>
                  <a:lnTo>
                    <a:pt x="67" y="1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29" y="20"/>
                  </a:lnTo>
                  <a:lnTo>
                    <a:pt x="29" y="23"/>
                  </a:lnTo>
                  <a:lnTo>
                    <a:pt x="29" y="23"/>
                  </a:lnTo>
                  <a:lnTo>
                    <a:pt x="31" y="24"/>
                  </a:lnTo>
                  <a:lnTo>
                    <a:pt x="32" y="23"/>
                  </a:lnTo>
                  <a:lnTo>
                    <a:pt x="68" y="5"/>
                  </a:lnTo>
                  <a:lnTo>
                    <a:pt x="68" y="5"/>
                  </a:lnTo>
                  <a:lnTo>
                    <a:pt x="75" y="4"/>
                  </a:lnTo>
                  <a:lnTo>
                    <a:pt x="83" y="5"/>
                  </a:lnTo>
                  <a:lnTo>
                    <a:pt x="83" y="5"/>
                  </a:lnTo>
                  <a:lnTo>
                    <a:pt x="89" y="8"/>
                  </a:lnTo>
                  <a:lnTo>
                    <a:pt x="94" y="13"/>
                  </a:lnTo>
                  <a:lnTo>
                    <a:pt x="94" y="13"/>
                  </a:lnTo>
                  <a:lnTo>
                    <a:pt x="95" y="20"/>
                  </a:lnTo>
                  <a:lnTo>
                    <a:pt x="94" y="27"/>
                  </a:lnTo>
                  <a:lnTo>
                    <a:pt x="94" y="27"/>
                  </a:lnTo>
                  <a:lnTo>
                    <a:pt x="90" y="33"/>
                  </a:lnTo>
                  <a:lnTo>
                    <a:pt x="85" y="38"/>
                  </a:lnTo>
                  <a:lnTo>
                    <a:pt x="24" y="67"/>
                  </a:lnTo>
                  <a:lnTo>
                    <a:pt x="24" y="67"/>
                  </a:lnTo>
                  <a:lnTo>
                    <a:pt x="18" y="69"/>
                  </a:lnTo>
                  <a:lnTo>
                    <a:pt x="13" y="67"/>
                  </a:lnTo>
                  <a:lnTo>
                    <a:pt x="9" y="65"/>
                  </a:lnTo>
                  <a:lnTo>
                    <a:pt x="5" y="60"/>
                  </a:lnTo>
                  <a:lnTo>
                    <a:pt x="5" y="60"/>
                  </a:lnTo>
                  <a:lnTo>
                    <a:pt x="4" y="56"/>
                  </a:lnTo>
                  <a:lnTo>
                    <a:pt x="5" y="51"/>
                  </a:lnTo>
                  <a:lnTo>
                    <a:pt x="8" y="46"/>
                  </a:lnTo>
                  <a:lnTo>
                    <a:pt x="12" y="43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68" y="16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75" y="19"/>
                  </a:lnTo>
                  <a:lnTo>
                    <a:pt x="78" y="21"/>
                  </a:lnTo>
                  <a:lnTo>
                    <a:pt x="78" y="21"/>
                  </a:lnTo>
                  <a:lnTo>
                    <a:pt x="79" y="24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7" y="31"/>
                  </a:lnTo>
                  <a:lnTo>
                    <a:pt x="74" y="33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3" y="59"/>
                  </a:lnTo>
                  <a:lnTo>
                    <a:pt x="23" y="60"/>
                  </a:lnTo>
                  <a:lnTo>
                    <a:pt x="23" y="60"/>
                  </a:lnTo>
                  <a:lnTo>
                    <a:pt x="24" y="62"/>
                  </a:lnTo>
                  <a:lnTo>
                    <a:pt x="25" y="62"/>
                  </a:lnTo>
                  <a:lnTo>
                    <a:pt x="75" y="38"/>
                  </a:lnTo>
                  <a:lnTo>
                    <a:pt x="75" y="38"/>
                  </a:lnTo>
                  <a:lnTo>
                    <a:pt x="81" y="33"/>
                  </a:lnTo>
                  <a:lnTo>
                    <a:pt x="83" y="29"/>
                  </a:lnTo>
                  <a:lnTo>
                    <a:pt x="83" y="29"/>
                  </a:lnTo>
                  <a:lnTo>
                    <a:pt x="83" y="24"/>
                  </a:lnTo>
                  <a:lnTo>
                    <a:pt x="82" y="19"/>
                  </a:lnTo>
                  <a:lnTo>
                    <a:pt x="82" y="19"/>
                  </a:lnTo>
                  <a:lnTo>
                    <a:pt x="79" y="15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68" y="12"/>
                  </a:lnTo>
                  <a:lnTo>
                    <a:pt x="63" y="13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4" y="43"/>
                  </a:lnTo>
                  <a:lnTo>
                    <a:pt x="1" y="50"/>
                  </a:lnTo>
                  <a:lnTo>
                    <a:pt x="0" y="56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5" y="69"/>
                  </a:lnTo>
                  <a:lnTo>
                    <a:pt x="10" y="71"/>
                  </a:lnTo>
                  <a:lnTo>
                    <a:pt x="16" y="73"/>
                  </a:lnTo>
                  <a:lnTo>
                    <a:pt x="23" y="73"/>
                  </a:lnTo>
                  <a:lnTo>
                    <a:pt x="23" y="73"/>
                  </a:lnTo>
                  <a:lnTo>
                    <a:pt x="27" y="71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91" y="39"/>
                  </a:lnTo>
                  <a:lnTo>
                    <a:pt x="94" y="36"/>
                  </a:lnTo>
                  <a:lnTo>
                    <a:pt x="97" y="32"/>
                  </a:lnTo>
                  <a:lnTo>
                    <a:pt x="98" y="28"/>
                  </a:lnTo>
                  <a:lnTo>
                    <a:pt x="98" y="28"/>
                  </a:lnTo>
                  <a:lnTo>
                    <a:pt x="99" y="24"/>
                  </a:lnTo>
                  <a:lnTo>
                    <a:pt x="99" y="20"/>
                  </a:lnTo>
                  <a:lnTo>
                    <a:pt x="99" y="16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5" y="8"/>
                  </a:lnTo>
                  <a:lnTo>
                    <a:pt x="93" y="5"/>
                  </a:lnTo>
                  <a:lnTo>
                    <a:pt x="89" y="2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DE5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224"/>
            <p:cNvSpPr>
              <a:spLocks noEditPoints="1"/>
            </p:cNvSpPr>
            <p:nvPr/>
          </p:nvSpPr>
          <p:spPr bwMode="auto">
            <a:xfrm>
              <a:off x="2641715" y="3014562"/>
              <a:ext cx="468750" cy="845906"/>
            </a:xfrm>
            <a:custGeom>
              <a:avLst/>
              <a:gdLst>
                <a:gd name="T0" fmla="*/ 325 w 348"/>
                <a:gd name="T1" fmla="*/ 423 h 628"/>
                <a:gd name="T2" fmla="*/ 308 w 348"/>
                <a:gd name="T3" fmla="*/ 423 h 628"/>
                <a:gd name="T4" fmla="*/ 308 w 348"/>
                <a:gd name="T5" fmla="*/ 423 h 628"/>
                <a:gd name="T6" fmla="*/ 290 w 348"/>
                <a:gd name="T7" fmla="*/ 424 h 628"/>
                <a:gd name="T8" fmla="*/ 304 w 348"/>
                <a:gd name="T9" fmla="*/ 454 h 628"/>
                <a:gd name="T10" fmla="*/ 0 w 348"/>
                <a:gd name="T11" fmla="*/ 596 h 628"/>
                <a:gd name="T12" fmla="*/ 15 w 348"/>
                <a:gd name="T13" fmla="*/ 628 h 628"/>
                <a:gd name="T14" fmla="*/ 348 w 348"/>
                <a:gd name="T15" fmla="*/ 473 h 628"/>
                <a:gd name="T16" fmla="*/ 325 w 348"/>
                <a:gd name="T17" fmla="*/ 423 h 628"/>
                <a:gd name="T18" fmla="*/ 294 w 348"/>
                <a:gd name="T19" fmla="*/ 357 h 628"/>
                <a:gd name="T20" fmla="*/ 259 w 348"/>
                <a:gd name="T21" fmla="*/ 357 h 628"/>
                <a:gd name="T22" fmla="*/ 268 w 348"/>
                <a:gd name="T23" fmla="*/ 378 h 628"/>
                <a:gd name="T24" fmla="*/ 305 w 348"/>
                <a:gd name="T25" fmla="*/ 377 h 628"/>
                <a:gd name="T26" fmla="*/ 294 w 348"/>
                <a:gd name="T27" fmla="*/ 357 h 628"/>
                <a:gd name="T28" fmla="*/ 232 w 348"/>
                <a:gd name="T29" fmla="*/ 299 h 628"/>
                <a:gd name="T30" fmla="*/ 245 w 348"/>
                <a:gd name="T31" fmla="*/ 330 h 628"/>
                <a:gd name="T32" fmla="*/ 282 w 348"/>
                <a:gd name="T33" fmla="*/ 328 h 628"/>
                <a:gd name="T34" fmla="*/ 268 w 348"/>
                <a:gd name="T35" fmla="*/ 301 h 628"/>
                <a:gd name="T36" fmla="*/ 250 w 348"/>
                <a:gd name="T37" fmla="*/ 301 h 628"/>
                <a:gd name="T38" fmla="*/ 250 w 348"/>
                <a:gd name="T39" fmla="*/ 301 h 628"/>
                <a:gd name="T40" fmla="*/ 250 w 348"/>
                <a:gd name="T41" fmla="*/ 301 h 628"/>
                <a:gd name="T42" fmla="*/ 250 w 348"/>
                <a:gd name="T43" fmla="*/ 301 h 628"/>
                <a:gd name="T44" fmla="*/ 245 w 348"/>
                <a:gd name="T45" fmla="*/ 301 h 628"/>
                <a:gd name="T46" fmla="*/ 243 w 348"/>
                <a:gd name="T47" fmla="*/ 299 h 628"/>
                <a:gd name="T48" fmla="*/ 235 w 348"/>
                <a:gd name="T49" fmla="*/ 300 h 628"/>
                <a:gd name="T50" fmla="*/ 235 w 348"/>
                <a:gd name="T51" fmla="*/ 300 h 628"/>
                <a:gd name="T52" fmla="*/ 235 w 348"/>
                <a:gd name="T53" fmla="*/ 300 h 628"/>
                <a:gd name="T54" fmla="*/ 235 w 348"/>
                <a:gd name="T55" fmla="*/ 300 h 628"/>
                <a:gd name="T56" fmla="*/ 232 w 348"/>
                <a:gd name="T57" fmla="*/ 299 h 628"/>
                <a:gd name="T58" fmla="*/ 129 w 348"/>
                <a:gd name="T59" fmla="*/ 0 h 628"/>
                <a:gd name="T60" fmla="*/ 100 w 348"/>
                <a:gd name="T61" fmla="*/ 15 h 628"/>
                <a:gd name="T62" fmla="*/ 224 w 348"/>
                <a:gd name="T63" fmla="*/ 282 h 628"/>
                <a:gd name="T64" fmla="*/ 224 w 348"/>
                <a:gd name="T65" fmla="*/ 282 h 628"/>
                <a:gd name="T66" fmla="*/ 229 w 348"/>
                <a:gd name="T67" fmla="*/ 280 h 628"/>
                <a:gd name="T68" fmla="*/ 235 w 348"/>
                <a:gd name="T69" fmla="*/ 278 h 628"/>
                <a:gd name="T70" fmla="*/ 241 w 348"/>
                <a:gd name="T71" fmla="*/ 278 h 628"/>
                <a:gd name="T72" fmla="*/ 241 w 348"/>
                <a:gd name="T73" fmla="*/ 278 h 628"/>
                <a:gd name="T74" fmla="*/ 245 w 348"/>
                <a:gd name="T75" fmla="*/ 277 h 628"/>
                <a:gd name="T76" fmla="*/ 250 w 348"/>
                <a:gd name="T77" fmla="*/ 276 h 628"/>
                <a:gd name="T78" fmla="*/ 256 w 348"/>
                <a:gd name="T79" fmla="*/ 276 h 628"/>
                <a:gd name="T80" fmla="*/ 129 w 348"/>
                <a:gd name="T81" fmla="*/ 0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8" h="628">
                  <a:moveTo>
                    <a:pt x="325" y="423"/>
                  </a:moveTo>
                  <a:lnTo>
                    <a:pt x="308" y="423"/>
                  </a:lnTo>
                  <a:lnTo>
                    <a:pt x="308" y="423"/>
                  </a:lnTo>
                  <a:lnTo>
                    <a:pt x="290" y="424"/>
                  </a:lnTo>
                  <a:lnTo>
                    <a:pt x="304" y="454"/>
                  </a:lnTo>
                  <a:lnTo>
                    <a:pt x="0" y="596"/>
                  </a:lnTo>
                  <a:lnTo>
                    <a:pt x="15" y="628"/>
                  </a:lnTo>
                  <a:lnTo>
                    <a:pt x="348" y="473"/>
                  </a:lnTo>
                  <a:lnTo>
                    <a:pt x="325" y="423"/>
                  </a:lnTo>
                  <a:close/>
                  <a:moveTo>
                    <a:pt x="294" y="357"/>
                  </a:moveTo>
                  <a:lnTo>
                    <a:pt x="259" y="357"/>
                  </a:lnTo>
                  <a:lnTo>
                    <a:pt x="268" y="378"/>
                  </a:lnTo>
                  <a:lnTo>
                    <a:pt x="305" y="377"/>
                  </a:lnTo>
                  <a:lnTo>
                    <a:pt x="294" y="357"/>
                  </a:lnTo>
                  <a:close/>
                  <a:moveTo>
                    <a:pt x="232" y="299"/>
                  </a:moveTo>
                  <a:lnTo>
                    <a:pt x="245" y="330"/>
                  </a:lnTo>
                  <a:lnTo>
                    <a:pt x="282" y="328"/>
                  </a:lnTo>
                  <a:lnTo>
                    <a:pt x="268" y="301"/>
                  </a:lnTo>
                  <a:lnTo>
                    <a:pt x="250" y="301"/>
                  </a:lnTo>
                  <a:lnTo>
                    <a:pt x="250" y="301"/>
                  </a:lnTo>
                  <a:lnTo>
                    <a:pt x="250" y="301"/>
                  </a:lnTo>
                  <a:lnTo>
                    <a:pt x="250" y="301"/>
                  </a:lnTo>
                  <a:lnTo>
                    <a:pt x="245" y="301"/>
                  </a:lnTo>
                  <a:lnTo>
                    <a:pt x="243" y="299"/>
                  </a:lnTo>
                  <a:lnTo>
                    <a:pt x="235" y="300"/>
                  </a:lnTo>
                  <a:lnTo>
                    <a:pt x="235" y="300"/>
                  </a:lnTo>
                  <a:lnTo>
                    <a:pt x="235" y="300"/>
                  </a:lnTo>
                  <a:lnTo>
                    <a:pt x="235" y="300"/>
                  </a:lnTo>
                  <a:lnTo>
                    <a:pt x="232" y="299"/>
                  </a:lnTo>
                  <a:close/>
                  <a:moveTo>
                    <a:pt x="129" y="0"/>
                  </a:moveTo>
                  <a:lnTo>
                    <a:pt x="100" y="15"/>
                  </a:lnTo>
                  <a:lnTo>
                    <a:pt x="224" y="282"/>
                  </a:lnTo>
                  <a:lnTo>
                    <a:pt x="224" y="282"/>
                  </a:lnTo>
                  <a:lnTo>
                    <a:pt x="229" y="280"/>
                  </a:lnTo>
                  <a:lnTo>
                    <a:pt x="235" y="278"/>
                  </a:lnTo>
                  <a:lnTo>
                    <a:pt x="241" y="278"/>
                  </a:lnTo>
                  <a:lnTo>
                    <a:pt x="241" y="278"/>
                  </a:lnTo>
                  <a:lnTo>
                    <a:pt x="245" y="277"/>
                  </a:lnTo>
                  <a:lnTo>
                    <a:pt x="250" y="276"/>
                  </a:lnTo>
                  <a:lnTo>
                    <a:pt x="256" y="276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225"/>
            <p:cNvSpPr>
              <a:spLocks/>
            </p:cNvSpPr>
            <p:nvPr/>
          </p:nvSpPr>
          <p:spPr bwMode="auto">
            <a:xfrm>
              <a:off x="2641715" y="3584337"/>
              <a:ext cx="468750" cy="276132"/>
            </a:xfrm>
            <a:custGeom>
              <a:avLst/>
              <a:gdLst>
                <a:gd name="T0" fmla="*/ 325 w 348"/>
                <a:gd name="T1" fmla="*/ 0 h 205"/>
                <a:gd name="T2" fmla="*/ 308 w 348"/>
                <a:gd name="T3" fmla="*/ 0 h 205"/>
                <a:gd name="T4" fmla="*/ 308 w 348"/>
                <a:gd name="T5" fmla="*/ 0 h 205"/>
                <a:gd name="T6" fmla="*/ 290 w 348"/>
                <a:gd name="T7" fmla="*/ 1 h 205"/>
                <a:gd name="T8" fmla="*/ 304 w 348"/>
                <a:gd name="T9" fmla="*/ 31 h 205"/>
                <a:gd name="T10" fmla="*/ 0 w 348"/>
                <a:gd name="T11" fmla="*/ 173 h 205"/>
                <a:gd name="T12" fmla="*/ 15 w 348"/>
                <a:gd name="T13" fmla="*/ 205 h 205"/>
                <a:gd name="T14" fmla="*/ 348 w 348"/>
                <a:gd name="T15" fmla="*/ 50 h 205"/>
                <a:gd name="T16" fmla="*/ 325 w 348"/>
                <a:gd name="T1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8" h="205">
                  <a:moveTo>
                    <a:pt x="325" y="0"/>
                  </a:moveTo>
                  <a:lnTo>
                    <a:pt x="308" y="0"/>
                  </a:lnTo>
                  <a:lnTo>
                    <a:pt x="308" y="0"/>
                  </a:lnTo>
                  <a:lnTo>
                    <a:pt x="290" y="1"/>
                  </a:lnTo>
                  <a:lnTo>
                    <a:pt x="304" y="31"/>
                  </a:lnTo>
                  <a:lnTo>
                    <a:pt x="0" y="173"/>
                  </a:lnTo>
                  <a:lnTo>
                    <a:pt x="15" y="205"/>
                  </a:lnTo>
                  <a:lnTo>
                    <a:pt x="348" y="50"/>
                  </a:lnTo>
                  <a:lnTo>
                    <a:pt x="3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226"/>
            <p:cNvSpPr>
              <a:spLocks/>
            </p:cNvSpPr>
            <p:nvPr/>
          </p:nvSpPr>
          <p:spPr bwMode="auto">
            <a:xfrm>
              <a:off x="2990584" y="3495436"/>
              <a:ext cx="61961" cy="28287"/>
            </a:xfrm>
            <a:custGeom>
              <a:avLst/>
              <a:gdLst>
                <a:gd name="T0" fmla="*/ 35 w 46"/>
                <a:gd name="T1" fmla="*/ 0 h 21"/>
                <a:gd name="T2" fmla="*/ 0 w 46"/>
                <a:gd name="T3" fmla="*/ 0 h 21"/>
                <a:gd name="T4" fmla="*/ 9 w 46"/>
                <a:gd name="T5" fmla="*/ 21 h 21"/>
                <a:gd name="T6" fmla="*/ 46 w 46"/>
                <a:gd name="T7" fmla="*/ 20 h 21"/>
                <a:gd name="T8" fmla="*/ 35 w 4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1">
                  <a:moveTo>
                    <a:pt x="35" y="0"/>
                  </a:moveTo>
                  <a:lnTo>
                    <a:pt x="0" y="0"/>
                  </a:lnTo>
                  <a:lnTo>
                    <a:pt x="9" y="21"/>
                  </a:lnTo>
                  <a:lnTo>
                    <a:pt x="46" y="20"/>
                  </a:lnTo>
                  <a:lnTo>
                    <a:pt x="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227"/>
            <p:cNvSpPr>
              <a:spLocks/>
            </p:cNvSpPr>
            <p:nvPr/>
          </p:nvSpPr>
          <p:spPr bwMode="auto">
            <a:xfrm>
              <a:off x="2954216" y="3417311"/>
              <a:ext cx="67349" cy="41757"/>
            </a:xfrm>
            <a:custGeom>
              <a:avLst/>
              <a:gdLst>
                <a:gd name="T0" fmla="*/ 0 w 50"/>
                <a:gd name="T1" fmla="*/ 0 h 31"/>
                <a:gd name="T2" fmla="*/ 13 w 50"/>
                <a:gd name="T3" fmla="*/ 31 h 31"/>
                <a:gd name="T4" fmla="*/ 50 w 50"/>
                <a:gd name="T5" fmla="*/ 29 h 31"/>
                <a:gd name="T6" fmla="*/ 36 w 50"/>
                <a:gd name="T7" fmla="*/ 2 h 31"/>
                <a:gd name="T8" fmla="*/ 18 w 50"/>
                <a:gd name="T9" fmla="*/ 2 h 31"/>
                <a:gd name="T10" fmla="*/ 18 w 50"/>
                <a:gd name="T11" fmla="*/ 2 h 31"/>
                <a:gd name="T12" fmla="*/ 18 w 50"/>
                <a:gd name="T13" fmla="*/ 2 h 31"/>
                <a:gd name="T14" fmla="*/ 18 w 50"/>
                <a:gd name="T15" fmla="*/ 2 h 31"/>
                <a:gd name="T16" fmla="*/ 13 w 50"/>
                <a:gd name="T17" fmla="*/ 2 h 31"/>
                <a:gd name="T18" fmla="*/ 11 w 50"/>
                <a:gd name="T19" fmla="*/ 0 h 31"/>
                <a:gd name="T20" fmla="*/ 3 w 50"/>
                <a:gd name="T21" fmla="*/ 1 h 31"/>
                <a:gd name="T22" fmla="*/ 3 w 50"/>
                <a:gd name="T23" fmla="*/ 1 h 31"/>
                <a:gd name="T24" fmla="*/ 3 w 50"/>
                <a:gd name="T25" fmla="*/ 1 h 31"/>
                <a:gd name="T26" fmla="*/ 3 w 50"/>
                <a:gd name="T27" fmla="*/ 1 h 31"/>
                <a:gd name="T28" fmla="*/ 0 w 50"/>
                <a:gd name="T2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31">
                  <a:moveTo>
                    <a:pt x="0" y="0"/>
                  </a:moveTo>
                  <a:lnTo>
                    <a:pt x="13" y="31"/>
                  </a:lnTo>
                  <a:lnTo>
                    <a:pt x="50" y="29"/>
                  </a:lnTo>
                  <a:lnTo>
                    <a:pt x="3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228"/>
            <p:cNvSpPr>
              <a:spLocks/>
            </p:cNvSpPr>
            <p:nvPr/>
          </p:nvSpPr>
          <p:spPr bwMode="auto">
            <a:xfrm>
              <a:off x="2776414" y="3014562"/>
              <a:ext cx="210130" cy="379850"/>
            </a:xfrm>
            <a:custGeom>
              <a:avLst/>
              <a:gdLst>
                <a:gd name="T0" fmla="*/ 29 w 156"/>
                <a:gd name="T1" fmla="*/ 0 h 282"/>
                <a:gd name="T2" fmla="*/ 0 w 156"/>
                <a:gd name="T3" fmla="*/ 15 h 282"/>
                <a:gd name="T4" fmla="*/ 124 w 156"/>
                <a:gd name="T5" fmla="*/ 282 h 282"/>
                <a:gd name="T6" fmla="*/ 124 w 156"/>
                <a:gd name="T7" fmla="*/ 282 h 282"/>
                <a:gd name="T8" fmla="*/ 129 w 156"/>
                <a:gd name="T9" fmla="*/ 280 h 282"/>
                <a:gd name="T10" fmla="*/ 135 w 156"/>
                <a:gd name="T11" fmla="*/ 278 h 282"/>
                <a:gd name="T12" fmla="*/ 141 w 156"/>
                <a:gd name="T13" fmla="*/ 278 h 282"/>
                <a:gd name="T14" fmla="*/ 141 w 156"/>
                <a:gd name="T15" fmla="*/ 278 h 282"/>
                <a:gd name="T16" fmla="*/ 145 w 156"/>
                <a:gd name="T17" fmla="*/ 277 h 282"/>
                <a:gd name="T18" fmla="*/ 150 w 156"/>
                <a:gd name="T19" fmla="*/ 276 h 282"/>
                <a:gd name="T20" fmla="*/ 156 w 156"/>
                <a:gd name="T21" fmla="*/ 276 h 282"/>
                <a:gd name="T22" fmla="*/ 29 w 156"/>
                <a:gd name="T2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282">
                  <a:moveTo>
                    <a:pt x="29" y="0"/>
                  </a:moveTo>
                  <a:lnTo>
                    <a:pt x="0" y="15"/>
                  </a:lnTo>
                  <a:lnTo>
                    <a:pt x="124" y="282"/>
                  </a:lnTo>
                  <a:lnTo>
                    <a:pt x="124" y="282"/>
                  </a:lnTo>
                  <a:lnTo>
                    <a:pt x="129" y="280"/>
                  </a:lnTo>
                  <a:lnTo>
                    <a:pt x="135" y="278"/>
                  </a:lnTo>
                  <a:lnTo>
                    <a:pt x="141" y="278"/>
                  </a:lnTo>
                  <a:lnTo>
                    <a:pt x="141" y="278"/>
                  </a:lnTo>
                  <a:lnTo>
                    <a:pt x="145" y="277"/>
                  </a:lnTo>
                  <a:lnTo>
                    <a:pt x="150" y="276"/>
                  </a:lnTo>
                  <a:lnTo>
                    <a:pt x="156" y="276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229"/>
            <p:cNvSpPr>
              <a:spLocks/>
            </p:cNvSpPr>
            <p:nvPr/>
          </p:nvSpPr>
          <p:spPr bwMode="auto">
            <a:xfrm>
              <a:off x="2306316" y="2991664"/>
              <a:ext cx="744883" cy="843212"/>
            </a:xfrm>
            <a:custGeom>
              <a:avLst/>
              <a:gdLst>
                <a:gd name="T0" fmla="*/ 0 w 553"/>
                <a:gd name="T1" fmla="*/ 155 h 626"/>
                <a:gd name="T2" fmla="*/ 334 w 553"/>
                <a:gd name="T3" fmla="*/ 0 h 626"/>
                <a:gd name="T4" fmla="*/ 553 w 553"/>
                <a:gd name="T5" fmla="*/ 471 h 626"/>
                <a:gd name="T6" fmla="*/ 219 w 553"/>
                <a:gd name="T7" fmla="*/ 626 h 626"/>
                <a:gd name="T8" fmla="*/ 0 w 553"/>
                <a:gd name="T9" fmla="*/ 155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3" h="626">
                  <a:moveTo>
                    <a:pt x="0" y="155"/>
                  </a:moveTo>
                  <a:lnTo>
                    <a:pt x="334" y="0"/>
                  </a:lnTo>
                  <a:lnTo>
                    <a:pt x="553" y="471"/>
                  </a:lnTo>
                  <a:lnTo>
                    <a:pt x="219" y="626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230"/>
            <p:cNvSpPr>
              <a:spLocks/>
            </p:cNvSpPr>
            <p:nvPr/>
          </p:nvSpPr>
          <p:spPr bwMode="auto">
            <a:xfrm>
              <a:off x="2306316" y="2991664"/>
              <a:ext cx="744883" cy="843212"/>
            </a:xfrm>
            <a:custGeom>
              <a:avLst/>
              <a:gdLst>
                <a:gd name="T0" fmla="*/ 0 w 553"/>
                <a:gd name="T1" fmla="*/ 155 h 626"/>
                <a:gd name="T2" fmla="*/ 334 w 553"/>
                <a:gd name="T3" fmla="*/ 0 h 626"/>
                <a:gd name="T4" fmla="*/ 553 w 553"/>
                <a:gd name="T5" fmla="*/ 471 h 626"/>
                <a:gd name="T6" fmla="*/ 219 w 553"/>
                <a:gd name="T7" fmla="*/ 626 h 626"/>
                <a:gd name="T8" fmla="*/ 0 w 553"/>
                <a:gd name="T9" fmla="*/ 155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3" h="626">
                  <a:moveTo>
                    <a:pt x="0" y="155"/>
                  </a:moveTo>
                  <a:lnTo>
                    <a:pt x="334" y="0"/>
                  </a:lnTo>
                  <a:lnTo>
                    <a:pt x="553" y="471"/>
                  </a:lnTo>
                  <a:lnTo>
                    <a:pt x="219" y="626"/>
                  </a:lnTo>
                  <a:lnTo>
                    <a:pt x="0" y="1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231"/>
            <p:cNvSpPr>
              <a:spLocks/>
            </p:cNvSpPr>
            <p:nvPr/>
          </p:nvSpPr>
          <p:spPr bwMode="auto">
            <a:xfrm>
              <a:off x="2454484" y="3112892"/>
              <a:ext cx="220905" cy="113147"/>
            </a:xfrm>
            <a:custGeom>
              <a:avLst/>
              <a:gdLst>
                <a:gd name="T0" fmla="*/ 0 w 164"/>
                <a:gd name="T1" fmla="*/ 76 h 84"/>
                <a:gd name="T2" fmla="*/ 160 w 164"/>
                <a:gd name="T3" fmla="*/ 0 h 84"/>
                <a:gd name="T4" fmla="*/ 164 w 164"/>
                <a:gd name="T5" fmla="*/ 8 h 84"/>
                <a:gd name="T6" fmla="*/ 2 w 164"/>
                <a:gd name="T7" fmla="*/ 84 h 84"/>
                <a:gd name="T8" fmla="*/ 0 w 164"/>
                <a:gd name="T9" fmla="*/ 7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84">
                  <a:moveTo>
                    <a:pt x="0" y="76"/>
                  </a:moveTo>
                  <a:lnTo>
                    <a:pt x="160" y="0"/>
                  </a:lnTo>
                  <a:lnTo>
                    <a:pt x="164" y="8"/>
                  </a:lnTo>
                  <a:lnTo>
                    <a:pt x="2" y="84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232"/>
            <p:cNvSpPr>
              <a:spLocks/>
            </p:cNvSpPr>
            <p:nvPr/>
          </p:nvSpPr>
          <p:spPr bwMode="auto">
            <a:xfrm>
              <a:off x="2392523" y="3106157"/>
              <a:ext cx="370421" cy="181843"/>
            </a:xfrm>
            <a:custGeom>
              <a:avLst/>
              <a:gdLst>
                <a:gd name="T0" fmla="*/ 0 w 275"/>
                <a:gd name="T1" fmla="*/ 127 h 135"/>
                <a:gd name="T2" fmla="*/ 273 w 275"/>
                <a:gd name="T3" fmla="*/ 0 h 135"/>
                <a:gd name="T4" fmla="*/ 275 w 275"/>
                <a:gd name="T5" fmla="*/ 8 h 135"/>
                <a:gd name="T6" fmla="*/ 4 w 275"/>
                <a:gd name="T7" fmla="*/ 135 h 135"/>
                <a:gd name="T8" fmla="*/ 0 w 275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35">
                  <a:moveTo>
                    <a:pt x="0" y="127"/>
                  </a:moveTo>
                  <a:lnTo>
                    <a:pt x="273" y="0"/>
                  </a:lnTo>
                  <a:lnTo>
                    <a:pt x="275" y="8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233"/>
            <p:cNvSpPr>
              <a:spLocks/>
            </p:cNvSpPr>
            <p:nvPr/>
          </p:nvSpPr>
          <p:spPr bwMode="auto">
            <a:xfrm>
              <a:off x="2401952" y="3126362"/>
              <a:ext cx="370421" cy="181843"/>
            </a:xfrm>
            <a:custGeom>
              <a:avLst/>
              <a:gdLst>
                <a:gd name="T0" fmla="*/ 0 w 275"/>
                <a:gd name="T1" fmla="*/ 126 h 135"/>
                <a:gd name="T2" fmla="*/ 272 w 275"/>
                <a:gd name="T3" fmla="*/ 0 h 135"/>
                <a:gd name="T4" fmla="*/ 275 w 275"/>
                <a:gd name="T5" fmla="*/ 8 h 135"/>
                <a:gd name="T6" fmla="*/ 4 w 275"/>
                <a:gd name="T7" fmla="*/ 135 h 135"/>
                <a:gd name="T8" fmla="*/ 0 w 275"/>
                <a:gd name="T9" fmla="*/ 12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35">
                  <a:moveTo>
                    <a:pt x="0" y="126"/>
                  </a:moveTo>
                  <a:lnTo>
                    <a:pt x="272" y="0"/>
                  </a:lnTo>
                  <a:lnTo>
                    <a:pt x="275" y="8"/>
                  </a:lnTo>
                  <a:lnTo>
                    <a:pt x="4" y="135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234"/>
            <p:cNvSpPr>
              <a:spLocks/>
            </p:cNvSpPr>
            <p:nvPr/>
          </p:nvSpPr>
          <p:spPr bwMode="auto">
            <a:xfrm>
              <a:off x="2410034" y="3145220"/>
              <a:ext cx="371768" cy="181843"/>
            </a:xfrm>
            <a:custGeom>
              <a:avLst/>
              <a:gdLst>
                <a:gd name="T0" fmla="*/ 0 w 276"/>
                <a:gd name="T1" fmla="*/ 127 h 135"/>
                <a:gd name="T2" fmla="*/ 273 w 276"/>
                <a:gd name="T3" fmla="*/ 0 h 135"/>
                <a:gd name="T4" fmla="*/ 276 w 276"/>
                <a:gd name="T5" fmla="*/ 9 h 135"/>
                <a:gd name="T6" fmla="*/ 4 w 276"/>
                <a:gd name="T7" fmla="*/ 135 h 135"/>
                <a:gd name="T8" fmla="*/ 0 w 276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135">
                  <a:moveTo>
                    <a:pt x="0" y="127"/>
                  </a:moveTo>
                  <a:lnTo>
                    <a:pt x="273" y="0"/>
                  </a:lnTo>
                  <a:lnTo>
                    <a:pt x="276" y="9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235"/>
            <p:cNvSpPr>
              <a:spLocks/>
            </p:cNvSpPr>
            <p:nvPr/>
          </p:nvSpPr>
          <p:spPr bwMode="auto">
            <a:xfrm>
              <a:off x="2419463" y="3165424"/>
              <a:ext cx="370421" cy="181843"/>
            </a:xfrm>
            <a:custGeom>
              <a:avLst/>
              <a:gdLst>
                <a:gd name="T0" fmla="*/ 0 w 275"/>
                <a:gd name="T1" fmla="*/ 127 h 135"/>
                <a:gd name="T2" fmla="*/ 273 w 275"/>
                <a:gd name="T3" fmla="*/ 0 h 135"/>
                <a:gd name="T4" fmla="*/ 275 w 275"/>
                <a:gd name="T5" fmla="*/ 8 h 135"/>
                <a:gd name="T6" fmla="*/ 4 w 275"/>
                <a:gd name="T7" fmla="*/ 135 h 135"/>
                <a:gd name="T8" fmla="*/ 0 w 275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35">
                  <a:moveTo>
                    <a:pt x="0" y="127"/>
                  </a:moveTo>
                  <a:lnTo>
                    <a:pt x="273" y="0"/>
                  </a:lnTo>
                  <a:lnTo>
                    <a:pt x="275" y="8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236"/>
            <p:cNvSpPr>
              <a:spLocks/>
            </p:cNvSpPr>
            <p:nvPr/>
          </p:nvSpPr>
          <p:spPr bwMode="auto">
            <a:xfrm>
              <a:off x="2428892" y="3184282"/>
              <a:ext cx="370421" cy="181843"/>
            </a:xfrm>
            <a:custGeom>
              <a:avLst/>
              <a:gdLst>
                <a:gd name="T0" fmla="*/ 0 w 275"/>
                <a:gd name="T1" fmla="*/ 127 h 135"/>
                <a:gd name="T2" fmla="*/ 273 w 275"/>
                <a:gd name="T3" fmla="*/ 0 h 135"/>
                <a:gd name="T4" fmla="*/ 275 w 275"/>
                <a:gd name="T5" fmla="*/ 8 h 135"/>
                <a:gd name="T6" fmla="*/ 4 w 275"/>
                <a:gd name="T7" fmla="*/ 135 h 135"/>
                <a:gd name="T8" fmla="*/ 0 w 275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35">
                  <a:moveTo>
                    <a:pt x="0" y="127"/>
                  </a:moveTo>
                  <a:lnTo>
                    <a:pt x="273" y="0"/>
                  </a:lnTo>
                  <a:lnTo>
                    <a:pt x="275" y="8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237"/>
            <p:cNvSpPr>
              <a:spLocks/>
            </p:cNvSpPr>
            <p:nvPr/>
          </p:nvSpPr>
          <p:spPr bwMode="auto">
            <a:xfrm>
              <a:off x="2438320" y="3204487"/>
              <a:ext cx="370421" cy="181843"/>
            </a:xfrm>
            <a:custGeom>
              <a:avLst/>
              <a:gdLst>
                <a:gd name="T0" fmla="*/ 0 w 275"/>
                <a:gd name="T1" fmla="*/ 127 h 135"/>
                <a:gd name="T2" fmla="*/ 272 w 275"/>
                <a:gd name="T3" fmla="*/ 0 h 135"/>
                <a:gd name="T4" fmla="*/ 275 w 275"/>
                <a:gd name="T5" fmla="*/ 8 h 135"/>
                <a:gd name="T6" fmla="*/ 4 w 275"/>
                <a:gd name="T7" fmla="*/ 135 h 135"/>
                <a:gd name="T8" fmla="*/ 0 w 275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35">
                  <a:moveTo>
                    <a:pt x="0" y="127"/>
                  </a:moveTo>
                  <a:lnTo>
                    <a:pt x="272" y="0"/>
                  </a:lnTo>
                  <a:lnTo>
                    <a:pt x="275" y="8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238"/>
            <p:cNvSpPr>
              <a:spLocks/>
            </p:cNvSpPr>
            <p:nvPr/>
          </p:nvSpPr>
          <p:spPr bwMode="auto">
            <a:xfrm>
              <a:off x="2446402" y="3223345"/>
              <a:ext cx="373115" cy="181843"/>
            </a:xfrm>
            <a:custGeom>
              <a:avLst/>
              <a:gdLst>
                <a:gd name="T0" fmla="*/ 0 w 277"/>
                <a:gd name="T1" fmla="*/ 127 h 135"/>
                <a:gd name="T2" fmla="*/ 273 w 277"/>
                <a:gd name="T3" fmla="*/ 0 h 135"/>
                <a:gd name="T4" fmla="*/ 277 w 277"/>
                <a:gd name="T5" fmla="*/ 9 h 135"/>
                <a:gd name="T6" fmla="*/ 4 w 277"/>
                <a:gd name="T7" fmla="*/ 135 h 135"/>
                <a:gd name="T8" fmla="*/ 0 w 277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" h="135">
                  <a:moveTo>
                    <a:pt x="0" y="127"/>
                  </a:moveTo>
                  <a:lnTo>
                    <a:pt x="273" y="0"/>
                  </a:lnTo>
                  <a:lnTo>
                    <a:pt x="277" y="9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239"/>
            <p:cNvSpPr>
              <a:spLocks/>
            </p:cNvSpPr>
            <p:nvPr/>
          </p:nvSpPr>
          <p:spPr bwMode="auto">
            <a:xfrm>
              <a:off x="2455832" y="3243549"/>
              <a:ext cx="373115" cy="181843"/>
            </a:xfrm>
            <a:custGeom>
              <a:avLst/>
              <a:gdLst>
                <a:gd name="T0" fmla="*/ 0 w 277"/>
                <a:gd name="T1" fmla="*/ 127 h 135"/>
                <a:gd name="T2" fmla="*/ 273 w 277"/>
                <a:gd name="T3" fmla="*/ 0 h 135"/>
                <a:gd name="T4" fmla="*/ 277 w 277"/>
                <a:gd name="T5" fmla="*/ 8 h 135"/>
                <a:gd name="T6" fmla="*/ 4 w 277"/>
                <a:gd name="T7" fmla="*/ 135 h 135"/>
                <a:gd name="T8" fmla="*/ 0 w 277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" h="135">
                  <a:moveTo>
                    <a:pt x="0" y="127"/>
                  </a:moveTo>
                  <a:lnTo>
                    <a:pt x="273" y="0"/>
                  </a:lnTo>
                  <a:lnTo>
                    <a:pt x="277" y="8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0" name="Freeform 240"/>
            <p:cNvSpPr>
              <a:spLocks/>
            </p:cNvSpPr>
            <p:nvPr/>
          </p:nvSpPr>
          <p:spPr bwMode="auto">
            <a:xfrm>
              <a:off x="2465260" y="3347267"/>
              <a:ext cx="188578" cy="98330"/>
            </a:xfrm>
            <a:custGeom>
              <a:avLst/>
              <a:gdLst>
                <a:gd name="T0" fmla="*/ 0 w 140"/>
                <a:gd name="T1" fmla="*/ 64 h 73"/>
                <a:gd name="T2" fmla="*/ 136 w 140"/>
                <a:gd name="T3" fmla="*/ 0 h 73"/>
                <a:gd name="T4" fmla="*/ 140 w 140"/>
                <a:gd name="T5" fmla="*/ 8 h 73"/>
                <a:gd name="T6" fmla="*/ 4 w 140"/>
                <a:gd name="T7" fmla="*/ 73 h 73"/>
                <a:gd name="T8" fmla="*/ 0 w 140"/>
                <a:gd name="T9" fmla="*/ 6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73">
                  <a:moveTo>
                    <a:pt x="0" y="64"/>
                  </a:moveTo>
                  <a:lnTo>
                    <a:pt x="136" y="0"/>
                  </a:lnTo>
                  <a:lnTo>
                    <a:pt x="140" y="8"/>
                  </a:lnTo>
                  <a:lnTo>
                    <a:pt x="4" y="73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241"/>
            <p:cNvSpPr>
              <a:spLocks/>
            </p:cNvSpPr>
            <p:nvPr/>
          </p:nvSpPr>
          <p:spPr bwMode="auto">
            <a:xfrm>
              <a:off x="2781802" y="3340532"/>
              <a:ext cx="105065" cy="105065"/>
            </a:xfrm>
            <a:custGeom>
              <a:avLst/>
              <a:gdLst>
                <a:gd name="T0" fmla="*/ 23 w 78"/>
                <a:gd name="T1" fmla="*/ 4 h 78"/>
                <a:gd name="T2" fmla="*/ 23 w 78"/>
                <a:gd name="T3" fmla="*/ 4 h 78"/>
                <a:gd name="T4" fmla="*/ 31 w 78"/>
                <a:gd name="T5" fmla="*/ 1 h 78"/>
                <a:gd name="T6" fmla="*/ 38 w 78"/>
                <a:gd name="T7" fmla="*/ 0 h 78"/>
                <a:gd name="T8" fmla="*/ 46 w 78"/>
                <a:gd name="T9" fmla="*/ 1 h 78"/>
                <a:gd name="T10" fmla="*/ 52 w 78"/>
                <a:gd name="T11" fmla="*/ 3 h 78"/>
                <a:gd name="T12" fmla="*/ 59 w 78"/>
                <a:gd name="T13" fmla="*/ 5 h 78"/>
                <a:gd name="T14" fmla="*/ 66 w 78"/>
                <a:gd name="T15" fmla="*/ 11 h 78"/>
                <a:gd name="T16" fmla="*/ 70 w 78"/>
                <a:gd name="T17" fmla="*/ 16 h 78"/>
                <a:gd name="T18" fmla="*/ 74 w 78"/>
                <a:gd name="T19" fmla="*/ 23 h 78"/>
                <a:gd name="T20" fmla="*/ 74 w 78"/>
                <a:gd name="T21" fmla="*/ 23 h 78"/>
                <a:gd name="T22" fmla="*/ 77 w 78"/>
                <a:gd name="T23" fmla="*/ 30 h 78"/>
                <a:gd name="T24" fmla="*/ 78 w 78"/>
                <a:gd name="T25" fmla="*/ 38 h 78"/>
                <a:gd name="T26" fmla="*/ 78 w 78"/>
                <a:gd name="T27" fmla="*/ 46 h 78"/>
                <a:gd name="T28" fmla="*/ 75 w 78"/>
                <a:gd name="T29" fmla="*/ 53 h 78"/>
                <a:gd name="T30" fmla="*/ 73 w 78"/>
                <a:gd name="T31" fmla="*/ 59 h 78"/>
                <a:gd name="T32" fmla="*/ 69 w 78"/>
                <a:gd name="T33" fmla="*/ 65 h 78"/>
                <a:gd name="T34" fmla="*/ 62 w 78"/>
                <a:gd name="T35" fmla="*/ 70 h 78"/>
                <a:gd name="T36" fmla="*/ 55 w 78"/>
                <a:gd name="T37" fmla="*/ 74 h 78"/>
                <a:gd name="T38" fmla="*/ 55 w 78"/>
                <a:gd name="T39" fmla="*/ 74 h 78"/>
                <a:gd name="T40" fmla="*/ 48 w 78"/>
                <a:gd name="T41" fmla="*/ 77 h 78"/>
                <a:gd name="T42" fmla="*/ 40 w 78"/>
                <a:gd name="T43" fmla="*/ 78 h 78"/>
                <a:gd name="T44" fmla="*/ 33 w 78"/>
                <a:gd name="T45" fmla="*/ 78 h 78"/>
                <a:gd name="T46" fmla="*/ 25 w 78"/>
                <a:gd name="T47" fmla="*/ 75 h 78"/>
                <a:gd name="T48" fmla="*/ 19 w 78"/>
                <a:gd name="T49" fmla="*/ 73 h 78"/>
                <a:gd name="T50" fmla="*/ 13 w 78"/>
                <a:gd name="T51" fmla="*/ 67 h 78"/>
                <a:gd name="T52" fmla="*/ 8 w 78"/>
                <a:gd name="T53" fmla="*/ 62 h 78"/>
                <a:gd name="T54" fmla="*/ 4 w 78"/>
                <a:gd name="T55" fmla="*/ 55 h 78"/>
                <a:gd name="T56" fmla="*/ 4 w 78"/>
                <a:gd name="T57" fmla="*/ 55 h 78"/>
                <a:gd name="T58" fmla="*/ 1 w 78"/>
                <a:gd name="T59" fmla="*/ 48 h 78"/>
                <a:gd name="T60" fmla="*/ 0 w 78"/>
                <a:gd name="T61" fmla="*/ 40 h 78"/>
                <a:gd name="T62" fmla="*/ 1 w 78"/>
                <a:gd name="T63" fmla="*/ 34 h 78"/>
                <a:gd name="T64" fmla="*/ 2 w 78"/>
                <a:gd name="T65" fmla="*/ 26 h 78"/>
                <a:gd name="T66" fmla="*/ 6 w 78"/>
                <a:gd name="T67" fmla="*/ 19 h 78"/>
                <a:gd name="T68" fmla="*/ 11 w 78"/>
                <a:gd name="T69" fmla="*/ 13 h 78"/>
                <a:gd name="T70" fmla="*/ 16 w 78"/>
                <a:gd name="T71" fmla="*/ 8 h 78"/>
                <a:gd name="T72" fmla="*/ 23 w 78"/>
                <a:gd name="T73" fmla="*/ 4 h 78"/>
                <a:gd name="T74" fmla="*/ 23 w 78"/>
                <a:gd name="T75" fmla="*/ 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8" h="78">
                  <a:moveTo>
                    <a:pt x="23" y="4"/>
                  </a:moveTo>
                  <a:lnTo>
                    <a:pt x="23" y="4"/>
                  </a:lnTo>
                  <a:lnTo>
                    <a:pt x="31" y="1"/>
                  </a:lnTo>
                  <a:lnTo>
                    <a:pt x="38" y="0"/>
                  </a:lnTo>
                  <a:lnTo>
                    <a:pt x="46" y="1"/>
                  </a:lnTo>
                  <a:lnTo>
                    <a:pt x="52" y="3"/>
                  </a:lnTo>
                  <a:lnTo>
                    <a:pt x="59" y="5"/>
                  </a:lnTo>
                  <a:lnTo>
                    <a:pt x="66" y="11"/>
                  </a:lnTo>
                  <a:lnTo>
                    <a:pt x="70" y="16"/>
                  </a:lnTo>
                  <a:lnTo>
                    <a:pt x="74" y="23"/>
                  </a:lnTo>
                  <a:lnTo>
                    <a:pt x="74" y="23"/>
                  </a:lnTo>
                  <a:lnTo>
                    <a:pt x="77" y="30"/>
                  </a:lnTo>
                  <a:lnTo>
                    <a:pt x="78" y="38"/>
                  </a:lnTo>
                  <a:lnTo>
                    <a:pt x="78" y="46"/>
                  </a:lnTo>
                  <a:lnTo>
                    <a:pt x="75" y="53"/>
                  </a:lnTo>
                  <a:lnTo>
                    <a:pt x="73" y="59"/>
                  </a:lnTo>
                  <a:lnTo>
                    <a:pt x="69" y="65"/>
                  </a:lnTo>
                  <a:lnTo>
                    <a:pt x="62" y="70"/>
                  </a:lnTo>
                  <a:lnTo>
                    <a:pt x="55" y="74"/>
                  </a:lnTo>
                  <a:lnTo>
                    <a:pt x="55" y="74"/>
                  </a:lnTo>
                  <a:lnTo>
                    <a:pt x="48" y="77"/>
                  </a:lnTo>
                  <a:lnTo>
                    <a:pt x="40" y="78"/>
                  </a:lnTo>
                  <a:lnTo>
                    <a:pt x="33" y="78"/>
                  </a:lnTo>
                  <a:lnTo>
                    <a:pt x="25" y="75"/>
                  </a:lnTo>
                  <a:lnTo>
                    <a:pt x="19" y="73"/>
                  </a:lnTo>
                  <a:lnTo>
                    <a:pt x="13" y="67"/>
                  </a:lnTo>
                  <a:lnTo>
                    <a:pt x="8" y="62"/>
                  </a:lnTo>
                  <a:lnTo>
                    <a:pt x="4" y="55"/>
                  </a:lnTo>
                  <a:lnTo>
                    <a:pt x="4" y="55"/>
                  </a:lnTo>
                  <a:lnTo>
                    <a:pt x="1" y="48"/>
                  </a:lnTo>
                  <a:lnTo>
                    <a:pt x="0" y="40"/>
                  </a:lnTo>
                  <a:lnTo>
                    <a:pt x="1" y="34"/>
                  </a:lnTo>
                  <a:lnTo>
                    <a:pt x="2" y="26"/>
                  </a:lnTo>
                  <a:lnTo>
                    <a:pt x="6" y="19"/>
                  </a:lnTo>
                  <a:lnTo>
                    <a:pt x="11" y="13"/>
                  </a:lnTo>
                  <a:lnTo>
                    <a:pt x="16" y="8"/>
                  </a:lnTo>
                  <a:lnTo>
                    <a:pt x="23" y="4"/>
                  </a:lnTo>
                  <a:lnTo>
                    <a:pt x="23" y="4"/>
                  </a:lnTo>
                  <a:close/>
                </a:path>
              </a:pathLst>
            </a:custGeom>
            <a:solidFill>
              <a:srgbClr val="80BD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242"/>
            <p:cNvSpPr>
              <a:spLocks/>
            </p:cNvSpPr>
            <p:nvPr/>
          </p:nvSpPr>
          <p:spPr bwMode="auto">
            <a:xfrm>
              <a:off x="2803353" y="3393065"/>
              <a:ext cx="30981" cy="52533"/>
            </a:xfrm>
            <a:custGeom>
              <a:avLst/>
              <a:gdLst>
                <a:gd name="T0" fmla="*/ 17 w 23"/>
                <a:gd name="T1" fmla="*/ 39 h 39"/>
                <a:gd name="T2" fmla="*/ 17 w 23"/>
                <a:gd name="T3" fmla="*/ 39 h 39"/>
                <a:gd name="T4" fmla="*/ 8 w 23"/>
                <a:gd name="T5" fmla="*/ 36 h 39"/>
                <a:gd name="T6" fmla="*/ 0 w 23"/>
                <a:gd name="T7" fmla="*/ 31 h 39"/>
                <a:gd name="T8" fmla="*/ 23 w 23"/>
                <a:gd name="T9" fmla="*/ 0 h 39"/>
                <a:gd name="T10" fmla="*/ 17 w 23"/>
                <a:gd name="T1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9">
                  <a:moveTo>
                    <a:pt x="17" y="39"/>
                  </a:moveTo>
                  <a:lnTo>
                    <a:pt x="17" y="39"/>
                  </a:lnTo>
                  <a:lnTo>
                    <a:pt x="8" y="36"/>
                  </a:lnTo>
                  <a:lnTo>
                    <a:pt x="0" y="31"/>
                  </a:lnTo>
                  <a:lnTo>
                    <a:pt x="23" y="0"/>
                  </a:lnTo>
                  <a:lnTo>
                    <a:pt x="17" y="39"/>
                  </a:lnTo>
                  <a:close/>
                </a:path>
              </a:pathLst>
            </a:custGeom>
            <a:solidFill>
              <a:srgbClr val="C0F0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243"/>
            <p:cNvSpPr>
              <a:spLocks/>
            </p:cNvSpPr>
            <p:nvPr/>
          </p:nvSpPr>
          <p:spPr bwMode="auto">
            <a:xfrm>
              <a:off x="2781802" y="3368819"/>
              <a:ext cx="52533" cy="66003"/>
            </a:xfrm>
            <a:custGeom>
              <a:avLst/>
              <a:gdLst>
                <a:gd name="T0" fmla="*/ 16 w 39"/>
                <a:gd name="T1" fmla="*/ 49 h 49"/>
                <a:gd name="T2" fmla="*/ 16 w 39"/>
                <a:gd name="T3" fmla="*/ 49 h 49"/>
                <a:gd name="T4" fmla="*/ 9 w 39"/>
                <a:gd name="T5" fmla="*/ 42 h 49"/>
                <a:gd name="T6" fmla="*/ 4 w 39"/>
                <a:gd name="T7" fmla="*/ 34 h 49"/>
                <a:gd name="T8" fmla="*/ 4 w 39"/>
                <a:gd name="T9" fmla="*/ 34 h 49"/>
                <a:gd name="T10" fmla="*/ 1 w 39"/>
                <a:gd name="T11" fmla="*/ 26 h 49"/>
                <a:gd name="T12" fmla="*/ 0 w 39"/>
                <a:gd name="T13" fmla="*/ 17 h 49"/>
                <a:gd name="T14" fmla="*/ 1 w 39"/>
                <a:gd name="T15" fmla="*/ 9 h 49"/>
                <a:gd name="T16" fmla="*/ 5 w 39"/>
                <a:gd name="T17" fmla="*/ 0 h 49"/>
                <a:gd name="T18" fmla="*/ 39 w 39"/>
                <a:gd name="T19" fmla="*/ 18 h 49"/>
                <a:gd name="T20" fmla="*/ 16 w 39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49">
                  <a:moveTo>
                    <a:pt x="16" y="49"/>
                  </a:moveTo>
                  <a:lnTo>
                    <a:pt x="16" y="49"/>
                  </a:lnTo>
                  <a:lnTo>
                    <a:pt x="9" y="4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1" y="26"/>
                  </a:lnTo>
                  <a:lnTo>
                    <a:pt x="0" y="17"/>
                  </a:lnTo>
                  <a:lnTo>
                    <a:pt x="1" y="9"/>
                  </a:lnTo>
                  <a:lnTo>
                    <a:pt x="5" y="0"/>
                  </a:lnTo>
                  <a:lnTo>
                    <a:pt x="39" y="18"/>
                  </a:lnTo>
                  <a:lnTo>
                    <a:pt x="16" y="49"/>
                  </a:lnTo>
                  <a:close/>
                </a:path>
              </a:pathLst>
            </a:custGeom>
            <a:solidFill>
              <a:srgbClr val="AFE3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244"/>
            <p:cNvSpPr>
              <a:spLocks/>
            </p:cNvSpPr>
            <p:nvPr/>
          </p:nvSpPr>
          <p:spPr bwMode="auto">
            <a:xfrm>
              <a:off x="2788536" y="3345920"/>
              <a:ext cx="45797" cy="47145"/>
            </a:xfrm>
            <a:custGeom>
              <a:avLst/>
              <a:gdLst>
                <a:gd name="T0" fmla="*/ 0 w 34"/>
                <a:gd name="T1" fmla="*/ 17 h 35"/>
                <a:gd name="T2" fmla="*/ 0 w 34"/>
                <a:gd name="T3" fmla="*/ 17 h 35"/>
                <a:gd name="T4" fmla="*/ 3 w 34"/>
                <a:gd name="T5" fmla="*/ 12 h 35"/>
                <a:gd name="T6" fmla="*/ 7 w 34"/>
                <a:gd name="T7" fmla="*/ 7 h 35"/>
                <a:gd name="T8" fmla="*/ 12 w 34"/>
                <a:gd name="T9" fmla="*/ 3 h 35"/>
                <a:gd name="T10" fmla="*/ 18 w 34"/>
                <a:gd name="T11" fmla="*/ 0 h 35"/>
                <a:gd name="T12" fmla="*/ 34 w 34"/>
                <a:gd name="T13" fmla="*/ 35 h 35"/>
                <a:gd name="T14" fmla="*/ 0 w 34"/>
                <a:gd name="T15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35">
                  <a:moveTo>
                    <a:pt x="0" y="17"/>
                  </a:moveTo>
                  <a:lnTo>
                    <a:pt x="0" y="17"/>
                  </a:lnTo>
                  <a:lnTo>
                    <a:pt x="3" y="12"/>
                  </a:lnTo>
                  <a:lnTo>
                    <a:pt x="7" y="7"/>
                  </a:lnTo>
                  <a:lnTo>
                    <a:pt x="12" y="3"/>
                  </a:lnTo>
                  <a:lnTo>
                    <a:pt x="18" y="0"/>
                  </a:lnTo>
                  <a:lnTo>
                    <a:pt x="34" y="3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9ED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245"/>
            <p:cNvSpPr>
              <a:spLocks/>
            </p:cNvSpPr>
            <p:nvPr/>
          </p:nvSpPr>
          <p:spPr bwMode="auto">
            <a:xfrm>
              <a:off x="2812782" y="3340532"/>
              <a:ext cx="39063" cy="52533"/>
            </a:xfrm>
            <a:custGeom>
              <a:avLst/>
              <a:gdLst>
                <a:gd name="T0" fmla="*/ 0 w 29"/>
                <a:gd name="T1" fmla="*/ 4 h 39"/>
                <a:gd name="T2" fmla="*/ 16 w 29"/>
                <a:gd name="T3" fmla="*/ 39 h 39"/>
                <a:gd name="T4" fmla="*/ 29 w 29"/>
                <a:gd name="T5" fmla="*/ 3 h 39"/>
                <a:gd name="T6" fmla="*/ 29 w 29"/>
                <a:gd name="T7" fmla="*/ 3 h 39"/>
                <a:gd name="T8" fmla="*/ 23 w 29"/>
                <a:gd name="T9" fmla="*/ 1 h 39"/>
                <a:gd name="T10" fmla="*/ 15 w 29"/>
                <a:gd name="T11" fmla="*/ 0 h 39"/>
                <a:gd name="T12" fmla="*/ 8 w 29"/>
                <a:gd name="T13" fmla="*/ 1 h 39"/>
                <a:gd name="T14" fmla="*/ 0 w 29"/>
                <a:gd name="T15" fmla="*/ 4 h 39"/>
                <a:gd name="T16" fmla="*/ 0 w 29"/>
                <a:gd name="T17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9">
                  <a:moveTo>
                    <a:pt x="0" y="4"/>
                  </a:moveTo>
                  <a:lnTo>
                    <a:pt x="16" y="39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3" y="1"/>
                  </a:lnTo>
                  <a:lnTo>
                    <a:pt x="15" y="0"/>
                  </a:lnTo>
                  <a:lnTo>
                    <a:pt x="8" y="1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8EC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246"/>
            <p:cNvSpPr>
              <a:spLocks/>
            </p:cNvSpPr>
            <p:nvPr/>
          </p:nvSpPr>
          <p:spPr bwMode="auto">
            <a:xfrm>
              <a:off x="2542039" y="3496782"/>
              <a:ext cx="219559" cy="107759"/>
            </a:xfrm>
            <a:custGeom>
              <a:avLst/>
              <a:gdLst>
                <a:gd name="T0" fmla="*/ 0 w 163"/>
                <a:gd name="T1" fmla="*/ 74 h 80"/>
                <a:gd name="T2" fmla="*/ 162 w 163"/>
                <a:gd name="T3" fmla="*/ 0 h 80"/>
                <a:gd name="T4" fmla="*/ 163 w 163"/>
                <a:gd name="T5" fmla="*/ 4 h 80"/>
                <a:gd name="T6" fmla="*/ 1 w 163"/>
                <a:gd name="T7" fmla="*/ 80 h 80"/>
                <a:gd name="T8" fmla="*/ 0 w 163"/>
                <a:gd name="T9" fmla="*/ 7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80">
                  <a:moveTo>
                    <a:pt x="0" y="74"/>
                  </a:moveTo>
                  <a:lnTo>
                    <a:pt x="162" y="0"/>
                  </a:lnTo>
                  <a:lnTo>
                    <a:pt x="163" y="4"/>
                  </a:lnTo>
                  <a:lnTo>
                    <a:pt x="1" y="80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247"/>
            <p:cNvSpPr>
              <a:spLocks/>
            </p:cNvSpPr>
            <p:nvPr/>
          </p:nvSpPr>
          <p:spPr bwMode="auto">
            <a:xfrm>
              <a:off x="2486812" y="3461761"/>
              <a:ext cx="92942" cy="134698"/>
            </a:xfrm>
            <a:custGeom>
              <a:avLst/>
              <a:gdLst>
                <a:gd name="T0" fmla="*/ 0 w 69"/>
                <a:gd name="T1" fmla="*/ 14 h 100"/>
                <a:gd name="T2" fmla="*/ 28 w 69"/>
                <a:gd name="T3" fmla="*/ 0 h 100"/>
                <a:gd name="T4" fmla="*/ 69 w 69"/>
                <a:gd name="T5" fmla="*/ 88 h 100"/>
                <a:gd name="T6" fmla="*/ 41 w 69"/>
                <a:gd name="T7" fmla="*/ 100 h 100"/>
                <a:gd name="T8" fmla="*/ 0 w 69"/>
                <a:gd name="T9" fmla="*/ 1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00">
                  <a:moveTo>
                    <a:pt x="0" y="14"/>
                  </a:moveTo>
                  <a:lnTo>
                    <a:pt x="28" y="0"/>
                  </a:lnTo>
                  <a:lnTo>
                    <a:pt x="69" y="88"/>
                  </a:lnTo>
                  <a:lnTo>
                    <a:pt x="41" y="10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A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8" name="Freeform 248"/>
            <p:cNvSpPr>
              <a:spLocks/>
            </p:cNvSpPr>
            <p:nvPr/>
          </p:nvSpPr>
          <p:spPr bwMode="auto">
            <a:xfrm>
              <a:off x="2552814" y="3486006"/>
              <a:ext cx="72737" cy="90248"/>
            </a:xfrm>
            <a:custGeom>
              <a:avLst/>
              <a:gdLst>
                <a:gd name="T0" fmla="*/ 0 w 54"/>
                <a:gd name="T1" fmla="*/ 13 h 67"/>
                <a:gd name="T2" fmla="*/ 28 w 54"/>
                <a:gd name="T3" fmla="*/ 0 h 67"/>
                <a:gd name="T4" fmla="*/ 54 w 54"/>
                <a:gd name="T5" fmla="*/ 54 h 67"/>
                <a:gd name="T6" fmla="*/ 25 w 54"/>
                <a:gd name="T7" fmla="*/ 67 h 67"/>
                <a:gd name="T8" fmla="*/ 0 w 54"/>
                <a:gd name="T9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67">
                  <a:moveTo>
                    <a:pt x="0" y="13"/>
                  </a:moveTo>
                  <a:lnTo>
                    <a:pt x="28" y="0"/>
                  </a:lnTo>
                  <a:lnTo>
                    <a:pt x="54" y="54"/>
                  </a:lnTo>
                  <a:lnTo>
                    <a:pt x="25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B91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9" name="Freeform 249"/>
            <p:cNvSpPr>
              <a:spLocks/>
            </p:cNvSpPr>
            <p:nvPr/>
          </p:nvSpPr>
          <p:spPr bwMode="auto">
            <a:xfrm>
              <a:off x="2608040" y="3490048"/>
              <a:ext cx="61961" cy="64655"/>
            </a:xfrm>
            <a:custGeom>
              <a:avLst/>
              <a:gdLst>
                <a:gd name="T0" fmla="*/ 0 w 46"/>
                <a:gd name="T1" fmla="*/ 13 h 48"/>
                <a:gd name="T2" fmla="*/ 29 w 46"/>
                <a:gd name="T3" fmla="*/ 0 h 48"/>
                <a:gd name="T4" fmla="*/ 46 w 46"/>
                <a:gd name="T5" fmla="*/ 36 h 48"/>
                <a:gd name="T6" fmla="*/ 17 w 46"/>
                <a:gd name="T7" fmla="*/ 48 h 48"/>
                <a:gd name="T8" fmla="*/ 0 w 46"/>
                <a:gd name="T9" fmla="*/ 1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8">
                  <a:moveTo>
                    <a:pt x="0" y="13"/>
                  </a:moveTo>
                  <a:lnTo>
                    <a:pt x="29" y="0"/>
                  </a:lnTo>
                  <a:lnTo>
                    <a:pt x="46" y="36"/>
                  </a:lnTo>
                  <a:lnTo>
                    <a:pt x="17" y="4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4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0" name="Freeform 250"/>
            <p:cNvSpPr>
              <a:spLocks/>
            </p:cNvSpPr>
            <p:nvPr/>
          </p:nvSpPr>
          <p:spPr bwMode="auto">
            <a:xfrm>
              <a:off x="2643062" y="3445597"/>
              <a:ext cx="71391" cy="88901"/>
            </a:xfrm>
            <a:custGeom>
              <a:avLst/>
              <a:gdLst>
                <a:gd name="T0" fmla="*/ 0 w 53"/>
                <a:gd name="T1" fmla="*/ 14 h 66"/>
                <a:gd name="T2" fmla="*/ 28 w 53"/>
                <a:gd name="T3" fmla="*/ 0 h 66"/>
                <a:gd name="T4" fmla="*/ 53 w 53"/>
                <a:gd name="T5" fmla="*/ 53 h 66"/>
                <a:gd name="T6" fmla="*/ 24 w 53"/>
                <a:gd name="T7" fmla="*/ 66 h 66"/>
                <a:gd name="T8" fmla="*/ 0 w 53"/>
                <a:gd name="T9" fmla="*/ 1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66">
                  <a:moveTo>
                    <a:pt x="0" y="14"/>
                  </a:moveTo>
                  <a:lnTo>
                    <a:pt x="28" y="0"/>
                  </a:lnTo>
                  <a:lnTo>
                    <a:pt x="53" y="53"/>
                  </a:lnTo>
                  <a:lnTo>
                    <a:pt x="24" y="66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0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1" name="Freeform 251"/>
            <p:cNvSpPr>
              <a:spLocks/>
            </p:cNvSpPr>
            <p:nvPr/>
          </p:nvSpPr>
          <p:spPr bwMode="auto">
            <a:xfrm>
              <a:off x="2698289" y="3445597"/>
              <a:ext cx="61961" cy="67349"/>
            </a:xfrm>
            <a:custGeom>
              <a:avLst/>
              <a:gdLst>
                <a:gd name="T0" fmla="*/ 0 w 46"/>
                <a:gd name="T1" fmla="*/ 14 h 50"/>
                <a:gd name="T2" fmla="*/ 28 w 46"/>
                <a:gd name="T3" fmla="*/ 0 h 50"/>
                <a:gd name="T4" fmla="*/ 46 w 46"/>
                <a:gd name="T5" fmla="*/ 38 h 50"/>
                <a:gd name="T6" fmla="*/ 17 w 46"/>
                <a:gd name="T7" fmla="*/ 50 h 50"/>
                <a:gd name="T8" fmla="*/ 0 w 46"/>
                <a:gd name="T9" fmla="*/ 1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0">
                  <a:moveTo>
                    <a:pt x="0" y="14"/>
                  </a:moveTo>
                  <a:lnTo>
                    <a:pt x="28" y="0"/>
                  </a:lnTo>
                  <a:lnTo>
                    <a:pt x="46" y="38"/>
                  </a:lnTo>
                  <a:lnTo>
                    <a:pt x="17" y="5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B4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2" name="Freeform 252"/>
            <p:cNvSpPr>
              <a:spLocks/>
            </p:cNvSpPr>
            <p:nvPr/>
          </p:nvSpPr>
          <p:spPr bwMode="auto">
            <a:xfrm>
              <a:off x="2815476" y="3460414"/>
              <a:ext cx="22899" cy="14817"/>
            </a:xfrm>
            <a:custGeom>
              <a:avLst/>
              <a:gdLst>
                <a:gd name="T0" fmla="*/ 0 w 17"/>
                <a:gd name="T1" fmla="*/ 7 h 11"/>
                <a:gd name="T2" fmla="*/ 15 w 17"/>
                <a:gd name="T3" fmla="*/ 0 h 11"/>
                <a:gd name="T4" fmla="*/ 17 w 17"/>
                <a:gd name="T5" fmla="*/ 4 h 11"/>
                <a:gd name="T6" fmla="*/ 2 w 17"/>
                <a:gd name="T7" fmla="*/ 11 h 11"/>
                <a:gd name="T8" fmla="*/ 0 w 17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0" y="7"/>
                  </a:moveTo>
                  <a:lnTo>
                    <a:pt x="15" y="0"/>
                  </a:lnTo>
                  <a:lnTo>
                    <a:pt x="17" y="4"/>
                  </a:lnTo>
                  <a:lnTo>
                    <a:pt x="2" y="1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3" name="Freeform 253"/>
            <p:cNvSpPr>
              <a:spLocks/>
            </p:cNvSpPr>
            <p:nvPr/>
          </p:nvSpPr>
          <p:spPr bwMode="auto">
            <a:xfrm>
              <a:off x="2845110" y="3429433"/>
              <a:ext cx="60615" cy="32328"/>
            </a:xfrm>
            <a:custGeom>
              <a:avLst/>
              <a:gdLst>
                <a:gd name="T0" fmla="*/ 0 w 45"/>
                <a:gd name="T1" fmla="*/ 20 h 24"/>
                <a:gd name="T2" fmla="*/ 43 w 45"/>
                <a:gd name="T3" fmla="*/ 0 h 24"/>
                <a:gd name="T4" fmla="*/ 45 w 45"/>
                <a:gd name="T5" fmla="*/ 4 h 24"/>
                <a:gd name="T6" fmla="*/ 1 w 45"/>
                <a:gd name="T7" fmla="*/ 24 h 24"/>
                <a:gd name="T8" fmla="*/ 0 w 45"/>
                <a:gd name="T9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4">
                  <a:moveTo>
                    <a:pt x="0" y="20"/>
                  </a:moveTo>
                  <a:lnTo>
                    <a:pt x="43" y="0"/>
                  </a:lnTo>
                  <a:lnTo>
                    <a:pt x="45" y="4"/>
                  </a:lnTo>
                  <a:lnTo>
                    <a:pt x="1" y="24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4" name="Freeform 254"/>
            <p:cNvSpPr>
              <a:spLocks/>
            </p:cNvSpPr>
            <p:nvPr/>
          </p:nvSpPr>
          <p:spPr bwMode="auto">
            <a:xfrm>
              <a:off x="2552814" y="3542580"/>
              <a:ext cx="172414" cy="88901"/>
            </a:xfrm>
            <a:custGeom>
              <a:avLst/>
              <a:gdLst>
                <a:gd name="T0" fmla="*/ 0 w 128"/>
                <a:gd name="T1" fmla="*/ 58 h 66"/>
                <a:gd name="T2" fmla="*/ 125 w 128"/>
                <a:gd name="T3" fmla="*/ 0 h 66"/>
                <a:gd name="T4" fmla="*/ 128 w 128"/>
                <a:gd name="T5" fmla="*/ 8 h 66"/>
                <a:gd name="T6" fmla="*/ 4 w 128"/>
                <a:gd name="T7" fmla="*/ 66 h 66"/>
                <a:gd name="T8" fmla="*/ 0 w 128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6">
                  <a:moveTo>
                    <a:pt x="0" y="58"/>
                  </a:moveTo>
                  <a:lnTo>
                    <a:pt x="125" y="0"/>
                  </a:lnTo>
                  <a:lnTo>
                    <a:pt x="128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5" name="Freeform 255"/>
            <p:cNvSpPr>
              <a:spLocks/>
            </p:cNvSpPr>
            <p:nvPr/>
          </p:nvSpPr>
          <p:spPr bwMode="auto">
            <a:xfrm>
              <a:off x="2560896" y="3562785"/>
              <a:ext cx="173761" cy="88901"/>
            </a:xfrm>
            <a:custGeom>
              <a:avLst/>
              <a:gdLst>
                <a:gd name="T0" fmla="*/ 0 w 129"/>
                <a:gd name="T1" fmla="*/ 58 h 66"/>
                <a:gd name="T2" fmla="*/ 126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6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6" name="Freeform 256"/>
            <p:cNvSpPr>
              <a:spLocks/>
            </p:cNvSpPr>
            <p:nvPr/>
          </p:nvSpPr>
          <p:spPr bwMode="auto">
            <a:xfrm>
              <a:off x="2570325" y="3581643"/>
              <a:ext cx="172414" cy="90248"/>
            </a:xfrm>
            <a:custGeom>
              <a:avLst/>
              <a:gdLst>
                <a:gd name="T0" fmla="*/ 0 w 128"/>
                <a:gd name="T1" fmla="*/ 58 h 67"/>
                <a:gd name="T2" fmla="*/ 126 w 128"/>
                <a:gd name="T3" fmla="*/ 0 h 67"/>
                <a:gd name="T4" fmla="*/ 128 w 128"/>
                <a:gd name="T5" fmla="*/ 9 h 67"/>
                <a:gd name="T6" fmla="*/ 4 w 128"/>
                <a:gd name="T7" fmla="*/ 67 h 67"/>
                <a:gd name="T8" fmla="*/ 0 w 128"/>
                <a:gd name="T9" fmla="*/ 5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7">
                  <a:moveTo>
                    <a:pt x="0" y="58"/>
                  </a:moveTo>
                  <a:lnTo>
                    <a:pt x="126" y="0"/>
                  </a:lnTo>
                  <a:lnTo>
                    <a:pt x="128" y="9"/>
                  </a:lnTo>
                  <a:lnTo>
                    <a:pt x="4" y="67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7" name="Freeform 257"/>
            <p:cNvSpPr>
              <a:spLocks/>
            </p:cNvSpPr>
            <p:nvPr/>
          </p:nvSpPr>
          <p:spPr bwMode="auto">
            <a:xfrm>
              <a:off x="2579754" y="3600500"/>
              <a:ext cx="172414" cy="90248"/>
            </a:xfrm>
            <a:custGeom>
              <a:avLst/>
              <a:gdLst>
                <a:gd name="T0" fmla="*/ 0 w 128"/>
                <a:gd name="T1" fmla="*/ 59 h 67"/>
                <a:gd name="T2" fmla="*/ 125 w 128"/>
                <a:gd name="T3" fmla="*/ 0 h 67"/>
                <a:gd name="T4" fmla="*/ 128 w 128"/>
                <a:gd name="T5" fmla="*/ 9 h 67"/>
                <a:gd name="T6" fmla="*/ 4 w 128"/>
                <a:gd name="T7" fmla="*/ 67 h 67"/>
                <a:gd name="T8" fmla="*/ 0 w 128"/>
                <a:gd name="T9" fmla="*/ 5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7">
                  <a:moveTo>
                    <a:pt x="0" y="59"/>
                  </a:moveTo>
                  <a:lnTo>
                    <a:pt x="125" y="0"/>
                  </a:lnTo>
                  <a:lnTo>
                    <a:pt x="128" y="9"/>
                  </a:lnTo>
                  <a:lnTo>
                    <a:pt x="4" y="67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8" name="Freeform 258"/>
            <p:cNvSpPr>
              <a:spLocks/>
            </p:cNvSpPr>
            <p:nvPr/>
          </p:nvSpPr>
          <p:spPr bwMode="auto">
            <a:xfrm>
              <a:off x="2589183" y="3620705"/>
              <a:ext cx="172414" cy="88901"/>
            </a:xfrm>
            <a:custGeom>
              <a:avLst/>
              <a:gdLst>
                <a:gd name="T0" fmla="*/ 0 w 128"/>
                <a:gd name="T1" fmla="*/ 58 h 66"/>
                <a:gd name="T2" fmla="*/ 125 w 128"/>
                <a:gd name="T3" fmla="*/ 0 h 66"/>
                <a:gd name="T4" fmla="*/ 128 w 128"/>
                <a:gd name="T5" fmla="*/ 8 h 66"/>
                <a:gd name="T6" fmla="*/ 4 w 128"/>
                <a:gd name="T7" fmla="*/ 66 h 66"/>
                <a:gd name="T8" fmla="*/ 0 w 128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6">
                  <a:moveTo>
                    <a:pt x="0" y="58"/>
                  </a:moveTo>
                  <a:lnTo>
                    <a:pt x="125" y="0"/>
                  </a:lnTo>
                  <a:lnTo>
                    <a:pt x="128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9" name="Freeform 259"/>
            <p:cNvSpPr>
              <a:spLocks/>
            </p:cNvSpPr>
            <p:nvPr/>
          </p:nvSpPr>
          <p:spPr bwMode="auto">
            <a:xfrm>
              <a:off x="2597264" y="3640910"/>
              <a:ext cx="173761" cy="88901"/>
            </a:xfrm>
            <a:custGeom>
              <a:avLst/>
              <a:gdLst>
                <a:gd name="T0" fmla="*/ 0 w 129"/>
                <a:gd name="T1" fmla="*/ 58 h 66"/>
                <a:gd name="T2" fmla="*/ 126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6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0" name="Freeform 260"/>
            <p:cNvSpPr>
              <a:spLocks/>
            </p:cNvSpPr>
            <p:nvPr/>
          </p:nvSpPr>
          <p:spPr bwMode="auto">
            <a:xfrm>
              <a:off x="2606694" y="3659768"/>
              <a:ext cx="175108" cy="90248"/>
            </a:xfrm>
            <a:custGeom>
              <a:avLst/>
              <a:gdLst>
                <a:gd name="T0" fmla="*/ 0 w 130"/>
                <a:gd name="T1" fmla="*/ 59 h 67"/>
                <a:gd name="T2" fmla="*/ 126 w 130"/>
                <a:gd name="T3" fmla="*/ 0 h 67"/>
                <a:gd name="T4" fmla="*/ 130 w 130"/>
                <a:gd name="T5" fmla="*/ 9 h 67"/>
                <a:gd name="T6" fmla="*/ 4 w 130"/>
                <a:gd name="T7" fmla="*/ 67 h 67"/>
                <a:gd name="T8" fmla="*/ 0 w 130"/>
                <a:gd name="T9" fmla="*/ 5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7">
                  <a:moveTo>
                    <a:pt x="0" y="59"/>
                  </a:moveTo>
                  <a:lnTo>
                    <a:pt x="126" y="0"/>
                  </a:lnTo>
                  <a:lnTo>
                    <a:pt x="130" y="9"/>
                  </a:lnTo>
                  <a:lnTo>
                    <a:pt x="4" y="67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1" name="Freeform 261"/>
            <p:cNvSpPr>
              <a:spLocks/>
            </p:cNvSpPr>
            <p:nvPr/>
          </p:nvSpPr>
          <p:spPr bwMode="auto">
            <a:xfrm>
              <a:off x="2616122" y="3719035"/>
              <a:ext cx="88901" cy="49839"/>
            </a:xfrm>
            <a:custGeom>
              <a:avLst/>
              <a:gdLst>
                <a:gd name="T0" fmla="*/ 0 w 66"/>
                <a:gd name="T1" fmla="*/ 29 h 37"/>
                <a:gd name="T2" fmla="*/ 62 w 66"/>
                <a:gd name="T3" fmla="*/ 0 h 37"/>
                <a:gd name="T4" fmla="*/ 66 w 66"/>
                <a:gd name="T5" fmla="*/ 8 h 37"/>
                <a:gd name="T6" fmla="*/ 4 w 66"/>
                <a:gd name="T7" fmla="*/ 37 h 37"/>
                <a:gd name="T8" fmla="*/ 0 w 66"/>
                <a:gd name="T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37">
                  <a:moveTo>
                    <a:pt x="0" y="29"/>
                  </a:moveTo>
                  <a:lnTo>
                    <a:pt x="62" y="0"/>
                  </a:lnTo>
                  <a:lnTo>
                    <a:pt x="66" y="8"/>
                  </a:lnTo>
                  <a:lnTo>
                    <a:pt x="4" y="37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2" name="Freeform 262"/>
            <p:cNvSpPr>
              <a:spLocks/>
            </p:cNvSpPr>
            <p:nvPr/>
          </p:nvSpPr>
          <p:spPr bwMode="auto">
            <a:xfrm>
              <a:off x="2750821" y="3449638"/>
              <a:ext cx="173761" cy="90248"/>
            </a:xfrm>
            <a:custGeom>
              <a:avLst/>
              <a:gdLst>
                <a:gd name="T0" fmla="*/ 0 w 129"/>
                <a:gd name="T1" fmla="*/ 58 h 67"/>
                <a:gd name="T2" fmla="*/ 125 w 129"/>
                <a:gd name="T3" fmla="*/ 0 h 67"/>
                <a:gd name="T4" fmla="*/ 129 w 129"/>
                <a:gd name="T5" fmla="*/ 8 h 67"/>
                <a:gd name="T6" fmla="*/ 4 w 129"/>
                <a:gd name="T7" fmla="*/ 67 h 67"/>
                <a:gd name="T8" fmla="*/ 0 w 129"/>
                <a:gd name="T9" fmla="*/ 5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7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7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3" name="Freeform 263"/>
            <p:cNvSpPr>
              <a:spLocks/>
            </p:cNvSpPr>
            <p:nvPr/>
          </p:nvSpPr>
          <p:spPr bwMode="auto">
            <a:xfrm>
              <a:off x="2760250" y="3469842"/>
              <a:ext cx="173761" cy="88901"/>
            </a:xfrm>
            <a:custGeom>
              <a:avLst/>
              <a:gdLst>
                <a:gd name="T0" fmla="*/ 0 w 129"/>
                <a:gd name="T1" fmla="*/ 58 h 66"/>
                <a:gd name="T2" fmla="*/ 125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4" name="Freeform 264"/>
            <p:cNvSpPr>
              <a:spLocks/>
            </p:cNvSpPr>
            <p:nvPr/>
          </p:nvSpPr>
          <p:spPr bwMode="auto">
            <a:xfrm>
              <a:off x="2760250" y="3469842"/>
              <a:ext cx="173761" cy="88901"/>
            </a:xfrm>
            <a:custGeom>
              <a:avLst/>
              <a:gdLst>
                <a:gd name="T0" fmla="*/ 0 w 129"/>
                <a:gd name="T1" fmla="*/ 58 h 66"/>
                <a:gd name="T2" fmla="*/ 125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5" name="Freeform 265"/>
            <p:cNvSpPr>
              <a:spLocks/>
            </p:cNvSpPr>
            <p:nvPr/>
          </p:nvSpPr>
          <p:spPr bwMode="auto">
            <a:xfrm>
              <a:off x="2768332" y="3490048"/>
              <a:ext cx="175108" cy="88901"/>
            </a:xfrm>
            <a:custGeom>
              <a:avLst/>
              <a:gdLst>
                <a:gd name="T0" fmla="*/ 0 w 130"/>
                <a:gd name="T1" fmla="*/ 58 h 66"/>
                <a:gd name="T2" fmla="*/ 126 w 130"/>
                <a:gd name="T3" fmla="*/ 0 h 66"/>
                <a:gd name="T4" fmla="*/ 130 w 130"/>
                <a:gd name="T5" fmla="*/ 8 h 66"/>
                <a:gd name="T6" fmla="*/ 4 w 130"/>
                <a:gd name="T7" fmla="*/ 66 h 66"/>
                <a:gd name="T8" fmla="*/ 0 w 130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6">
                  <a:moveTo>
                    <a:pt x="0" y="58"/>
                  </a:moveTo>
                  <a:lnTo>
                    <a:pt x="126" y="0"/>
                  </a:lnTo>
                  <a:lnTo>
                    <a:pt x="130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6" name="Freeform 266"/>
            <p:cNvSpPr>
              <a:spLocks/>
            </p:cNvSpPr>
            <p:nvPr/>
          </p:nvSpPr>
          <p:spPr bwMode="auto">
            <a:xfrm>
              <a:off x="2768332" y="3490048"/>
              <a:ext cx="175108" cy="88901"/>
            </a:xfrm>
            <a:custGeom>
              <a:avLst/>
              <a:gdLst>
                <a:gd name="T0" fmla="*/ 0 w 130"/>
                <a:gd name="T1" fmla="*/ 58 h 66"/>
                <a:gd name="T2" fmla="*/ 126 w 130"/>
                <a:gd name="T3" fmla="*/ 0 h 66"/>
                <a:gd name="T4" fmla="*/ 130 w 130"/>
                <a:gd name="T5" fmla="*/ 8 h 66"/>
                <a:gd name="T6" fmla="*/ 4 w 130"/>
                <a:gd name="T7" fmla="*/ 66 h 66"/>
                <a:gd name="T8" fmla="*/ 0 w 130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6">
                  <a:moveTo>
                    <a:pt x="0" y="58"/>
                  </a:moveTo>
                  <a:lnTo>
                    <a:pt x="126" y="0"/>
                  </a:lnTo>
                  <a:lnTo>
                    <a:pt x="130" y="8"/>
                  </a:lnTo>
                  <a:lnTo>
                    <a:pt x="4" y="66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7" name="Freeform 267"/>
            <p:cNvSpPr>
              <a:spLocks/>
            </p:cNvSpPr>
            <p:nvPr/>
          </p:nvSpPr>
          <p:spPr bwMode="auto">
            <a:xfrm>
              <a:off x="2777760" y="3508905"/>
              <a:ext cx="175108" cy="90248"/>
            </a:xfrm>
            <a:custGeom>
              <a:avLst/>
              <a:gdLst>
                <a:gd name="T0" fmla="*/ 0 w 130"/>
                <a:gd name="T1" fmla="*/ 58 h 67"/>
                <a:gd name="T2" fmla="*/ 126 w 130"/>
                <a:gd name="T3" fmla="*/ 0 h 67"/>
                <a:gd name="T4" fmla="*/ 130 w 130"/>
                <a:gd name="T5" fmla="*/ 9 h 67"/>
                <a:gd name="T6" fmla="*/ 4 w 130"/>
                <a:gd name="T7" fmla="*/ 67 h 67"/>
                <a:gd name="T8" fmla="*/ 0 w 130"/>
                <a:gd name="T9" fmla="*/ 5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7">
                  <a:moveTo>
                    <a:pt x="0" y="58"/>
                  </a:moveTo>
                  <a:lnTo>
                    <a:pt x="126" y="0"/>
                  </a:lnTo>
                  <a:lnTo>
                    <a:pt x="130" y="9"/>
                  </a:lnTo>
                  <a:lnTo>
                    <a:pt x="4" y="67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8" name="Freeform 268"/>
            <p:cNvSpPr>
              <a:spLocks/>
            </p:cNvSpPr>
            <p:nvPr/>
          </p:nvSpPr>
          <p:spPr bwMode="auto">
            <a:xfrm>
              <a:off x="2787190" y="3527763"/>
              <a:ext cx="173761" cy="90248"/>
            </a:xfrm>
            <a:custGeom>
              <a:avLst/>
              <a:gdLst>
                <a:gd name="T0" fmla="*/ 0 w 129"/>
                <a:gd name="T1" fmla="*/ 58 h 67"/>
                <a:gd name="T2" fmla="*/ 125 w 129"/>
                <a:gd name="T3" fmla="*/ 0 h 67"/>
                <a:gd name="T4" fmla="*/ 129 w 129"/>
                <a:gd name="T5" fmla="*/ 8 h 67"/>
                <a:gd name="T6" fmla="*/ 4 w 129"/>
                <a:gd name="T7" fmla="*/ 67 h 67"/>
                <a:gd name="T8" fmla="*/ 0 w 129"/>
                <a:gd name="T9" fmla="*/ 5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7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7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9" name="Freeform 269"/>
            <p:cNvSpPr>
              <a:spLocks/>
            </p:cNvSpPr>
            <p:nvPr/>
          </p:nvSpPr>
          <p:spPr bwMode="auto">
            <a:xfrm>
              <a:off x="2787190" y="3527763"/>
              <a:ext cx="173761" cy="90248"/>
            </a:xfrm>
            <a:custGeom>
              <a:avLst/>
              <a:gdLst>
                <a:gd name="T0" fmla="*/ 0 w 129"/>
                <a:gd name="T1" fmla="*/ 58 h 67"/>
                <a:gd name="T2" fmla="*/ 125 w 129"/>
                <a:gd name="T3" fmla="*/ 0 h 67"/>
                <a:gd name="T4" fmla="*/ 129 w 129"/>
                <a:gd name="T5" fmla="*/ 8 h 67"/>
                <a:gd name="T6" fmla="*/ 4 w 129"/>
                <a:gd name="T7" fmla="*/ 67 h 67"/>
                <a:gd name="T8" fmla="*/ 0 w 129"/>
                <a:gd name="T9" fmla="*/ 5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7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7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0" name="Freeform 270"/>
            <p:cNvSpPr>
              <a:spLocks/>
            </p:cNvSpPr>
            <p:nvPr/>
          </p:nvSpPr>
          <p:spPr bwMode="auto">
            <a:xfrm>
              <a:off x="2796618" y="3547968"/>
              <a:ext cx="173761" cy="88901"/>
            </a:xfrm>
            <a:custGeom>
              <a:avLst/>
              <a:gdLst>
                <a:gd name="T0" fmla="*/ 0 w 129"/>
                <a:gd name="T1" fmla="*/ 58 h 66"/>
                <a:gd name="T2" fmla="*/ 125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1" name="Freeform 271"/>
            <p:cNvSpPr>
              <a:spLocks/>
            </p:cNvSpPr>
            <p:nvPr/>
          </p:nvSpPr>
          <p:spPr bwMode="auto">
            <a:xfrm>
              <a:off x="2796618" y="3547968"/>
              <a:ext cx="173761" cy="88901"/>
            </a:xfrm>
            <a:custGeom>
              <a:avLst/>
              <a:gdLst>
                <a:gd name="T0" fmla="*/ 0 w 129"/>
                <a:gd name="T1" fmla="*/ 58 h 66"/>
                <a:gd name="T2" fmla="*/ 125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2" name="Freeform 272"/>
            <p:cNvSpPr>
              <a:spLocks/>
            </p:cNvSpPr>
            <p:nvPr/>
          </p:nvSpPr>
          <p:spPr bwMode="auto">
            <a:xfrm>
              <a:off x="2804700" y="3568173"/>
              <a:ext cx="175108" cy="88901"/>
            </a:xfrm>
            <a:custGeom>
              <a:avLst/>
              <a:gdLst>
                <a:gd name="T0" fmla="*/ 0 w 130"/>
                <a:gd name="T1" fmla="*/ 58 h 66"/>
                <a:gd name="T2" fmla="*/ 126 w 130"/>
                <a:gd name="T3" fmla="*/ 0 h 66"/>
                <a:gd name="T4" fmla="*/ 130 w 130"/>
                <a:gd name="T5" fmla="*/ 8 h 66"/>
                <a:gd name="T6" fmla="*/ 4 w 130"/>
                <a:gd name="T7" fmla="*/ 66 h 66"/>
                <a:gd name="T8" fmla="*/ 0 w 130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6">
                  <a:moveTo>
                    <a:pt x="0" y="58"/>
                  </a:moveTo>
                  <a:lnTo>
                    <a:pt x="126" y="0"/>
                  </a:lnTo>
                  <a:lnTo>
                    <a:pt x="130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3" name="Freeform 273"/>
            <p:cNvSpPr>
              <a:spLocks/>
            </p:cNvSpPr>
            <p:nvPr/>
          </p:nvSpPr>
          <p:spPr bwMode="auto">
            <a:xfrm>
              <a:off x="2804700" y="3568173"/>
              <a:ext cx="175108" cy="88901"/>
            </a:xfrm>
            <a:custGeom>
              <a:avLst/>
              <a:gdLst>
                <a:gd name="T0" fmla="*/ 0 w 130"/>
                <a:gd name="T1" fmla="*/ 58 h 66"/>
                <a:gd name="T2" fmla="*/ 126 w 130"/>
                <a:gd name="T3" fmla="*/ 0 h 66"/>
                <a:gd name="T4" fmla="*/ 130 w 130"/>
                <a:gd name="T5" fmla="*/ 8 h 66"/>
                <a:gd name="T6" fmla="*/ 4 w 130"/>
                <a:gd name="T7" fmla="*/ 66 h 66"/>
                <a:gd name="T8" fmla="*/ 0 w 130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6">
                  <a:moveTo>
                    <a:pt x="0" y="58"/>
                  </a:moveTo>
                  <a:lnTo>
                    <a:pt x="126" y="0"/>
                  </a:lnTo>
                  <a:lnTo>
                    <a:pt x="130" y="8"/>
                  </a:lnTo>
                  <a:lnTo>
                    <a:pt x="4" y="66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4" name="Freeform 274"/>
            <p:cNvSpPr>
              <a:spLocks/>
            </p:cNvSpPr>
            <p:nvPr/>
          </p:nvSpPr>
          <p:spPr bwMode="auto">
            <a:xfrm>
              <a:off x="2814129" y="3609929"/>
              <a:ext cx="123923" cy="67349"/>
            </a:xfrm>
            <a:custGeom>
              <a:avLst/>
              <a:gdLst>
                <a:gd name="T0" fmla="*/ 0 w 92"/>
                <a:gd name="T1" fmla="*/ 42 h 50"/>
                <a:gd name="T2" fmla="*/ 88 w 92"/>
                <a:gd name="T3" fmla="*/ 0 h 50"/>
                <a:gd name="T4" fmla="*/ 92 w 92"/>
                <a:gd name="T5" fmla="*/ 9 h 50"/>
                <a:gd name="T6" fmla="*/ 4 w 92"/>
                <a:gd name="T7" fmla="*/ 50 h 50"/>
                <a:gd name="T8" fmla="*/ 0 w 92"/>
                <a:gd name="T9" fmla="*/ 4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50">
                  <a:moveTo>
                    <a:pt x="0" y="42"/>
                  </a:moveTo>
                  <a:lnTo>
                    <a:pt x="88" y="0"/>
                  </a:lnTo>
                  <a:lnTo>
                    <a:pt x="92" y="9"/>
                  </a:lnTo>
                  <a:lnTo>
                    <a:pt x="4" y="5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pic>
          <p:nvPicPr>
            <p:cNvPr id="75" name="Picture 27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9808" y="3371513"/>
              <a:ext cx="359645" cy="64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" name="Freeform 276"/>
            <p:cNvSpPr>
              <a:spLocks/>
            </p:cNvSpPr>
            <p:nvPr/>
          </p:nvSpPr>
          <p:spPr bwMode="auto">
            <a:xfrm>
              <a:off x="2943440" y="3386329"/>
              <a:ext cx="59267" cy="33675"/>
            </a:xfrm>
            <a:custGeom>
              <a:avLst/>
              <a:gdLst>
                <a:gd name="T0" fmla="*/ 32 w 44"/>
                <a:gd name="T1" fmla="*/ 0 h 25"/>
                <a:gd name="T2" fmla="*/ 26 w 44"/>
                <a:gd name="T3" fmla="*/ 0 h 25"/>
                <a:gd name="T4" fmla="*/ 26 w 44"/>
                <a:gd name="T5" fmla="*/ 0 h 25"/>
                <a:gd name="T6" fmla="*/ 21 w 44"/>
                <a:gd name="T7" fmla="*/ 1 h 25"/>
                <a:gd name="T8" fmla="*/ 17 w 44"/>
                <a:gd name="T9" fmla="*/ 2 h 25"/>
                <a:gd name="T10" fmla="*/ 11 w 44"/>
                <a:gd name="T11" fmla="*/ 2 h 25"/>
                <a:gd name="T12" fmla="*/ 11 w 44"/>
                <a:gd name="T13" fmla="*/ 2 h 25"/>
                <a:gd name="T14" fmla="*/ 5 w 44"/>
                <a:gd name="T15" fmla="*/ 4 h 25"/>
                <a:gd name="T16" fmla="*/ 0 w 44"/>
                <a:gd name="T17" fmla="*/ 6 h 25"/>
                <a:gd name="T18" fmla="*/ 8 w 44"/>
                <a:gd name="T19" fmla="*/ 23 h 25"/>
                <a:gd name="T20" fmla="*/ 8 w 44"/>
                <a:gd name="T21" fmla="*/ 23 h 25"/>
                <a:gd name="T22" fmla="*/ 11 w 44"/>
                <a:gd name="T23" fmla="*/ 24 h 25"/>
                <a:gd name="T24" fmla="*/ 11 w 44"/>
                <a:gd name="T25" fmla="*/ 24 h 25"/>
                <a:gd name="T26" fmla="*/ 11 w 44"/>
                <a:gd name="T27" fmla="*/ 24 h 25"/>
                <a:gd name="T28" fmla="*/ 19 w 44"/>
                <a:gd name="T29" fmla="*/ 23 h 25"/>
                <a:gd name="T30" fmla="*/ 19 w 44"/>
                <a:gd name="T31" fmla="*/ 23 h 25"/>
                <a:gd name="T32" fmla="*/ 21 w 44"/>
                <a:gd name="T33" fmla="*/ 25 h 25"/>
                <a:gd name="T34" fmla="*/ 26 w 44"/>
                <a:gd name="T35" fmla="*/ 25 h 25"/>
                <a:gd name="T36" fmla="*/ 26 w 44"/>
                <a:gd name="T37" fmla="*/ 25 h 25"/>
                <a:gd name="T38" fmla="*/ 26 w 44"/>
                <a:gd name="T39" fmla="*/ 25 h 25"/>
                <a:gd name="T40" fmla="*/ 44 w 44"/>
                <a:gd name="T41" fmla="*/ 25 h 25"/>
                <a:gd name="T42" fmla="*/ 32 w 44"/>
                <a:gd name="T4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25">
                  <a:moveTo>
                    <a:pt x="32" y="0"/>
                  </a:moveTo>
                  <a:lnTo>
                    <a:pt x="26" y="0"/>
                  </a:lnTo>
                  <a:lnTo>
                    <a:pt x="26" y="0"/>
                  </a:lnTo>
                  <a:lnTo>
                    <a:pt x="21" y="1"/>
                  </a:lnTo>
                  <a:lnTo>
                    <a:pt x="17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5" y="4"/>
                  </a:lnTo>
                  <a:lnTo>
                    <a:pt x="0" y="6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21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44" y="2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F6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7" name="Freeform 277"/>
            <p:cNvSpPr>
              <a:spLocks/>
            </p:cNvSpPr>
            <p:nvPr/>
          </p:nvSpPr>
          <p:spPr bwMode="auto">
            <a:xfrm>
              <a:off x="2943440" y="3386329"/>
              <a:ext cx="59267" cy="33675"/>
            </a:xfrm>
            <a:custGeom>
              <a:avLst/>
              <a:gdLst>
                <a:gd name="T0" fmla="*/ 32 w 44"/>
                <a:gd name="T1" fmla="*/ 0 h 25"/>
                <a:gd name="T2" fmla="*/ 26 w 44"/>
                <a:gd name="T3" fmla="*/ 0 h 25"/>
                <a:gd name="T4" fmla="*/ 26 w 44"/>
                <a:gd name="T5" fmla="*/ 0 h 25"/>
                <a:gd name="T6" fmla="*/ 21 w 44"/>
                <a:gd name="T7" fmla="*/ 1 h 25"/>
                <a:gd name="T8" fmla="*/ 17 w 44"/>
                <a:gd name="T9" fmla="*/ 2 h 25"/>
                <a:gd name="T10" fmla="*/ 11 w 44"/>
                <a:gd name="T11" fmla="*/ 2 h 25"/>
                <a:gd name="T12" fmla="*/ 11 w 44"/>
                <a:gd name="T13" fmla="*/ 2 h 25"/>
                <a:gd name="T14" fmla="*/ 5 w 44"/>
                <a:gd name="T15" fmla="*/ 4 h 25"/>
                <a:gd name="T16" fmla="*/ 0 w 44"/>
                <a:gd name="T17" fmla="*/ 6 h 25"/>
                <a:gd name="T18" fmla="*/ 8 w 44"/>
                <a:gd name="T19" fmla="*/ 23 h 25"/>
                <a:gd name="T20" fmla="*/ 8 w 44"/>
                <a:gd name="T21" fmla="*/ 23 h 25"/>
                <a:gd name="T22" fmla="*/ 11 w 44"/>
                <a:gd name="T23" fmla="*/ 24 h 25"/>
                <a:gd name="T24" fmla="*/ 11 w 44"/>
                <a:gd name="T25" fmla="*/ 24 h 25"/>
                <a:gd name="T26" fmla="*/ 11 w 44"/>
                <a:gd name="T27" fmla="*/ 24 h 25"/>
                <a:gd name="T28" fmla="*/ 19 w 44"/>
                <a:gd name="T29" fmla="*/ 23 h 25"/>
                <a:gd name="T30" fmla="*/ 19 w 44"/>
                <a:gd name="T31" fmla="*/ 23 h 25"/>
                <a:gd name="T32" fmla="*/ 21 w 44"/>
                <a:gd name="T33" fmla="*/ 25 h 25"/>
                <a:gd name="T34" fmla="*/ 26 w 44"/>
                <a:gd name="T35" fmla="*/ 25 h 25"/>
                <a:gd name="T36" fmla="*/ 26 w 44"/>
                <a:gd name="T37" fmla="*/ 25 h 25"/>
                <a:gd name="T38" fmla="*/ 26 w 44"/>
                <a:gd name="T39" fmla="*/ 25 h 25"/>
                <a:gd name="T40" fmla="*/ 44 w 44"/>
                <a:gd name="T41" fmla="*/ 25 h 25"/>
                <a:gd name="T42" fmla="*/ 32 w 44"/>
                <a:gd name="T4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25">
                  <a:moveTo>
                    <a:pt x="32" y="0"/>
                  </a:moveTo>
                  <a:lnTo>
                    <a:pt x="26" y="0"/>
                  </a:lnTo>
                  <a:lnTo>
                    <a:pt x="26" y="0"/>
                  </a:lnTo>
                  <a:lnTo>
                    <a:pt x="21" y="1"/>
                  </a:lnTo>
                  <a:lnTo>
                    <a:pt x="17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5" y="4"/>
                  </a:lnTo>
                  <a:lnTo>
                    <a:pt x="0" y="6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21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44" y="25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8" name="Freeform 278"/>
            <p:cNvSpPr>
              <a:spLocks/>
            </p:cNvSpPr>
            <p:nvPr/>
          </p:nvSpPr>
          <p:spPr bwMode="auto">
            <a:xfrm>
              <a:off x="2928623" y="3394411"/>
              <a:ext cx="25593" cy="22899"/>
            </a:xfrm>
            <a:custGeom>
              <a:avLst/>
              <a:gdLst>
                <a:gd name="T0" fmla="*/ 11 w 19"/>
                <a:gd name="T1" fmla="*/ 0 h 17"/>
                <a:gd name="T2" fmla="*/ 11 w 19"/>
                <a:gd name="T3" fmla="*/ 0 h 17"/>
                <a:gd name="T4" fmla="*/ 8 w 19"/>
                <a:gd name="T5" fmla="*/ 2 h 17"/>
                <a:gd name="T6" fmla="*/ 8 w 19"/>
                <a:gd name="T7" fmla="*/ 4 h 17"/>
                <a:gd name="T8" fmla="*/ 1 w 19"/>
                <a:gd name="T9" fmla="*/ 4 h 17"/>
                <a:gd name="T10" fmla="*/ 1 w 19"/>
                <a:gd name="T11" fmla="*/ 4 h 17"/>
                <a:gd name="T12" fmla="*/ 0 w 19"/>
                <a:gd name="T13" fmla="*/ 6 h 17"/>
                <a:gd name="T14" fmla="*/ 0 w 19"/>
                <a:gd name="T15" fmla="*/ 7 h 17"/>
                <a:gd name="T16" fmla="*/ 0 w 19"/>
                <a:gd name="T17" fmla="*/ 7 h 17"/>
                <a:gd name="T18" fmla="*/ 0 w 19"/>
                <a:gd name="T19" fmla="*/ 8 h 17"/>
                <a:gd name="T20" fmla="*/ 1 w 19"/>
                <a:gd name="T21" fmla="*/ 10 h 17"/>
                <a:gd name="T22" fmla="*/ 1 w 19"/>
                <a:gd name="T23" fmla="*/ 10 h 17"/>
                <a:gd name="T24" fmla="*/ 1 w 19"/>
                <a:gd name="T25" fmla="*/ 10 h 17"/>
                <a:gd name="T26" fmla="*/ 8 w 19"/>
                <a:gd name="T27" fmla="*/ 10 h 17"/>
                <a:gd name="T28" fmla="*/ 8 w 19"/>
                <a:gd name="T29" fmla="*/ 10 h 17"/>
                <a:gd name="T30" fmla="*/ 10 w 19"/>
                <a:gd name="T31" fmla="*/ 13 h 17"/>
                <a:gd name="T32" fmla="*/ 12 w 19"/>
                <a:gd name="T33" fmla="*/ 14 h 17"/>
                <a:gd name="T34" fmla="*/ 15 w 19"/>
                <a:gd name="T35" fmla="*/ 17 h 17"/>
                <a:gd name="T36" fmla="*/ 19 w 19"/>
                <a:gd name="T37" fmla="*/ 17 h 17"/>
                <a:gd name="T38" fmla="*/ 11 w 19"/>
                <a:gd name="T3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" h="17">
                  <a:moveTo>
                    <a:pt x="11" y="0"/>
                  </a:moveTo>
                  <a:lnTo>
                    <a:pt x="11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3"/>
                  </a:lnTo>
                  <a:lnTo>
                    <a:pt x="12" y="14"/>
                  </a:lnTo>
                  <a:lnTo>
                    <a:pt x="15" y="17"/>
                  </a:lnTo>
                  <a:lnTo>
                    <a:pt x="19" y="1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D4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9" name="Freeform 279"/>
            <p:cNvSpPr>
              <a:spLocks/>
            </p:cNvSpPr>
            <p:nvPr/>
          </p:nvSpPr>
          <p:spPr bwMode="auto">
            <a:xfrm>
              <a:off x="2928623" y="3394411"/>
              <a:ext cx="25593" cy="22899"/>
            </a:xfrm>
            <a:custGeom>
              <a:avLst/>
              <a:gdLst>
                <a:gd name="T0" fmla="*/ 11 w 19"/>
                <a:gd name="T1" fmla="*/ 0 h 17"/>
                <a:gd name="T2" fmla="*/ 11 w 19"/>
                <a:gd name="T3" fmla="*/ 0 h 17"/>
                <a:gd name="T4" fmla="*/ 8 w 19"/>
                <a:gd name="T5" fmla="*/ 2 h 17"/>
                <a:gd name="T6" fmla="*/ 8 w 19"/>
                <a:gd name="T7" fmla="*/ 4 h 17"/>
                <a:gd name="T8" fmla="*/ 1 w 19"/>
                <a:gd name="T9" fmla="*/ 4 h 17"/>
                <a:gd name="T10" fmla="*/ 1 w 19"/>
                <a:gd name="T11" fmla="*/ 4 h 17"/>
                <a:gd name="T12" fmla="*/ 0 w 19"/>
                <a:gd name="T13" fmla="*/ 6 h 17"/>
                <a:gd name="T14" fmla="*/ 0 w 19"/>
                <a:gd name="T15" fmla="*/ 7 h 17"/>
                <a:gd name="T16" fmla="*/ 0 w 19"/>
                <a:gd name="T17" fmla="*/ 7 h 17"/>
                <a:gd name="T18" fmla="*/ 0 w 19"/>
                <a:gd name="T19" fmla="*/ 8 h 17"/>
                <a:gd name="T20" fmla="*/ 1 w 19"/>
                <a:gd name="T21" fmla="*/ 10 h 17"/>
                <a:gd name="T22" fmla="*/ 1 w 19"/>
                <a:gd name="T23" fmla="*/ 10 h 17"/>
                <a:gd name="T24" fmla="*/ 1 w 19"/>
                <a:gd name="T25" fmla="*/ 10 h 17"/>
                <a:gd name="T26" fmla="*/ 8 w 19"/>
                <a:gd name="T27" fmla="*/ 10 h 17"/>
                <a:gd name="T28" fmla="*/ 8 w 19"/>
                <a:gd name="T29" fmla="*/ 10 h 17"/>
                <a:gd name="T30" fmla="*/ 10 w 19"/>
                <a:gd name="T31" fmla="*/ 13 h 17"/>
                <a:gd name="T32" fmla="*/ 12 w 19"/>
                <a:gd name="T33" fmla="*/ 14 h 17"/>
                <a:gd name="T34" fmla="*/ 15 w 19"/>
                <a:gd name="T35" fmla="*/ 17 h 17"/>
                <a:gd name="T36" fmla="*/ 19 w 19"/>
                <a:gd name="T37" fmla="*/ 17 h 17"/>
                <a:gd name="T38" fmla="*/ 11 w 19"/>
                <a:gd name="T3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" h="17">
                  <a:moveTo>
                    <a:pt x="11" y="0"/>
                  </a:moveTo>
                  <a:lnTo>
                    <a:pt x="11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3"/>
                  </a:lnTo>
                  <a:lnTo>
                    <a:pt x="12" y="14"/>
                  </a:lnTo>
                  <a:lnTo>
                    <a:pt x="15" y="17"/>
                  </a:lnTo>
                  <a:lnTo>
                    <a:pt x="19" y="17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0" name="Freeform 280"/>
            <p:cNvSpPr>
              <a:spLocks/>
            </p:cNvSpPr>
            <p:nvPr/>
          </p:nvSpPr>
          <p:spPr bwMode="auto">
            <a:xfrm>
              <a:off x="3052545" y="3516987"/>
              <a:ext cx="274785" cy="67349"/>
            </a:xfrm>
            <a:custGeom>
              <a:avLst/>
              <a:gdLst>
                <a:gd name="T0" fmla="*/ 202 w 204"/>
                <a:gd name="T1" fmla="*/ 0 h 50"/>
                <a:gd name="T2" fmla="*/ 0 w 204"/>
                <a:gd name="T3" fmla="*/ 4 h 50"/>
                <a:gd name="T4" fmla="*/ 20 w 204"/>
                <a:gd name="T5" fmla="*/ 50 h 50"/>
                <a:gd name="T6" fmla="*/ 38 w 204"/>
                <a:gd name="T7" fmla="*/ 50 h 50"/>
                <a:gd name="T8" fmla="*/ 38 w 204"/>
                <a:gd name="T9" fmla="*/ 50 h 50"/>
                <a:gd name="T10" fmla="*/ 51 w 204"/>
                <a:gd name="T11" fmla="*/ 50 h 50"/>
                <a:gd name="T12" fmla="*/ 53 w 204"/>
                <a:gd name="T13" fmla="*/ 50 h 50"/>
                <a:gd name="T14" fmla="*/ 63 w 204"/>
                <a:gd name="T15" fmla="*/ 48 h 50"/>
                <a:gd name="T16" fmla="*/ 105 w 204"/>
                <a:gd name="T17" fmla="*/ 48 h 50"/>
                <a:gd name="T18" fmla="*/ 109 w 204"/>
                <a:gd name="T19" fmla="*/ 48 h 50"/>
                <a:gd name="T20" fmla="*/ 143 w 204"/>
                <a:gd name="T21" fmla="*/ 47 h 50"/>
                <a:gd name="T22" fmla="*/ 144 w 204"/>
                <a:gd name="T23" fmla="*/ 47 h 50"/>
                <a:gd name="T24" fmla="*/ 179 w 204"/>
                <a:gd name="T25" fmla="*/ 47 h 50"/>
                <a:gd name="T26" fmla="*/ 179 w 204"/>
                <a:gd name="T27" fmla="*/ 47 h 50"/>
                <a:gd name="T28" fmla="*/ 204 w 204"/>
                <a:gd name="T29" fmla="*/ 46 h 50"/>
                <a:gd name="T30" fmla="*/ 202 w 204"/>
                <a:gd name="T3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4" h="50">
                  <a:moveTo>
                    <a:pt x="202" y="0"/>
                  </a:moveTo>
                  <a:lnTo>
                    <a:pt x="0" y="4"/>
                  </a:lnTo>
                  <a:lnTo>
                    <a:pt x="20" y="50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51" y="50"/>
                  </a:lnTo>
                  <a:lnTo>
                    <a:pt x="53" y="50"/>
                  </a:lnTo>
                  <a:lnTo>
                    <a:pt x="63" y="48"/>
                  </a:lnTo>
                  <a:lnTo>
                    <a:pt x="105" y="48"/>
                  </a:lnTo>
                  <a:lnTo>
                    <a:pt x="109" y="48"/>
                  </a:lnTo>
                  <a:lnTo>
                    <a:pt x="143" y="47"/>
                  </a:lnTo>
                  <a:lnTo>
                    <a:pt x="144" y="47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204" y="46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1" name="Freeform 281"/>
            <p:cNvSpPr>
              <a:spLocks/>
            </p:cNvSpPr>
            <p:nvPr/>
          </p:nvSpPr>
          <p:spPr bwMode="auto">
            <a:xfrm>
              <a:off x="3052545" y="3516987"/>
              <a:ext cx="274785" cy="67349"/>
            </a:xfrm>
            <a:custGeom>
              <a:avLst/>
              <a:gdLst>
                <a:gd name="T0" fmla="*/ 202 w 204"/>
                <a:gd name="T1" fmla="*/ 0 h 50"/>
                <a:gd name="T2" fmla="*/ 0 w 204"/>
                <a:gd name="T3" fmla="*/ 4 h 50"/>
                <a:gd name="T4" fmla="*/ 20 w 204"/>
                <a:gd name="T5" fmla="*/ 50 h 50"/>
                <a:gd name="T6" fmla="*/ 38 w 204"/>
                <a:gd name="T7" fmla="*/ 50 h 50"/>
                <a:gd name="T8" fmla="*/ 38 w 204"/>
                <a:gd name="T9" fmla="*/ 50 h 50"/>
                <a:gd name="T10" fmla="*/ 51 w 204"/>
                <a:gd name="T11" fmla="*/ 50 h 50"/>
                <a:gd name="T12" fmla="*/ 53 w 204"/>
                <a:gd name="T13" fmla="*/ 50 h 50"/>
                <a:gd name="T14" fmla="*/ 63 w 204"/>
                <a:gd name="T15" fmla="*/ 48 h 50"/>
                <a:gd name="T16" fmla="*/ 105 w 204"/>
                <a:gd name="T17" fmla="*/ 48 h 50"/>
                <a:gd name="T18" fmla="*/ 109 w 204"/>
                <a:gd name="T19" fmla="*/ 48 h 50"/>
                <a:gd name="T20" fmla="*/ 143 w 204"/>
                <a:gd name="T21" fmla="*/ 47 h 50"/>
                <a:gd name="T22" fmla="*/ 144 w 204"/>
                <a:gd name="T23" fmla="*/ 47 h 50"/>
                <a:gd name="T24" fmla="*/ 179 w 204"/>
                <a:gd name="T25" fmla="*/ 47 h 50"/>
                <a:gd name="T26" fmla="*/ 179 w 204"/>
                <a:gd name="T27" fmla="*/ 47 h 50"/>
                <a:gd name="T28" fmla="*/ 204 w 204"/>
                <a:gd name="T29" fmla="*/ 46 h 50"/>
                <a:gd name="T30" fmla="*/ 202 w 204"/>
                <a:gd name="T3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4" h="50">
                  <a:moveTo>
                    <a:pt x="202" y="0"/>
                  </a:moveTo>
                  <a:lnTo>
                    <a:pt x="0" y="4"/>
                  </a:lnTo>
                  <a:lnTo>
                    <a:pt x="20" y="50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51" y="50"/>
                  </a:lnTo>
                  <a:lnTo>
                    <a:pt x="53" y="50"/>
                  </a:lnTo>
                  <a:lnTo>
                    <a:pt x="63" y="48"/>
                  </a:lnTo>
                  <a:lnTo>
                    <a:pt x="105" y="48"/>
                  </a:lnTo>
                  <a:lnTo>
                    <a:pt x="109" y="48"/>
                  </a:lnTo>
                  <a:lnTo>
                    <a:pt x="143" y="47"/>
                  </a:lnTo>
                  <a:lnTo>
                    <a:pt x="144" y="47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204" y="46"/>
                  </a:lnTo>
                  <a:lnTo>
                    <a:pt x="20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2" name="Freeform 282"/>
            <p:cNvSpPr>
              <a:spLocks/>
            </p:cNvSpPr>
            <p:nvPr/>
          </p:nvSpPr>
          <p:spPr bwMode="auto">
            <a:xfrm>
              <a:off x="3002707" y="3522375"/>
              <a:ext cx="76779" cy="63309"/>
            </a:xfrm>
            <a:custGeom>
              <a:avLst/>
              <a:gdLst>
                <a:gd name="T0" fmla="*/ 37 w 57"/>
                <a:gd name="T1" fmla="*/ 0 h 47"/>
                <a:gd name="T2" fmla="*/ 0 w 57"/>
                <a:gd name="T3" fmla="*/ 1 h 47"/>
                <a:gd name="T4" fmla="*/ 22 w 57"/>
                <a:gd name="T5" fmla="*/ 47 h 47"/>
                <a:gd name="T6" fmla="*/ 40 w 57"/>
                <a:gd name="T7" fmla="*/ 46 h 47"/>
                <a:gd name="T8" fmla="*/ 40 w 57"/>
                <a:gd name="T9" fmla="*/ 46 h 47"/>
                <a:gd name="T10" fmla="*/ 57 w 57"/>
                <a:gd name="T11" fmla="*/ 46 h 47"/>
                <a:gd name="T12" fmla="*/ 37 w 57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47">
                  <a:moveTo>
                    <a:pt x="37" y="0"/>
                  </a:moveTo>
                  <a:lnTo>
                    <a:pt x="0" y="1"/>
                  </a:lnTo>
                  <a:lnTo>
                    <a:pt x="22" y="47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57" y="4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F6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3" name="Freeform 283"/>
            <p:cNvSpPr>
              <a:spLocks/>
            </p:cNvSpPr>
            <p:nvPr/>
          </p:nvSpPr>
          <p:spPr bwMode="auto">
            <a:xfrm>
              <a:off x="3002707" y="3522375"/>
              <a:ext cx="76779" cy="63309"/>
            </a:xfrm>
            <a:custGeom>
              <a:avLst/>
              <a:gdLst>
                <a:gd name="T0" fmla="*/ 37 w 57"/>
                <a:gd name="T1" fmla="*/ 0 h 47"/>
                <a:gd name="T2" fmla="*/ 0 w 57"/>
                <a:gd name="T3" fmla="*/ 1 h 47"/>
                <a:gd name="T4" fmla="*/ 22 w 57"/>
                <a:gd name="T5" fmla="*/ 47 h 47"/>
                <a:gd name="T6" fmla="*/ 40 w 57"/>
                <a:gd name="T7" fmla="*/ 46 h 47"/>
                <a:gd name="T8" fmla="*/ 40 w 57"/>
                <a:gd name="T9" fmla="*/ 46 h 47"/>
                <a:gd name="T10" fmla="*/ 57 w 57"/>
                <a:gd name="T11" fmla="*/ 46 h 47"/>
                <a:gd name="T12" fmla="*/ 37 w 57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47">
                  <a:moveTo>
                    <a:pt x="37" y="0"/>
                  </a:moveTo>
                  <a:lnTo>
                    <a:pt x="0" y="1"/>
                  </a:lnTo>
                  <a:lnTo>
                    <a:pt x="22" y="47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57" y="46"/>
                  </a:lnTo>
                  <a:lnTo>
                    <a:pt x="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4" name="Freeform 284"/>
            <p:cNvSpPr>
              <a:spLocks/>
            </p:cNvSpPr>
            <p:nvPr/>
          </p:nvSpPr>
          <p:spPr bwMode="auto">
            <a:xfrm>
              <a:off x="2943440" y="3523722"/>
              <a:ext cx="88901" cy="63309"/>
            </a:xfrm>
            <a:custGeom>
              <a:avLst/>
              <a:gdLst>
                <a:gd name="T0" fmla="*/ 44 w 66"/>
                <a:gd name="T1" fmla="*/ 0 h 47"/>
                <a:gd name="T2" fmla="*/ 0 w 66"/>
                <a:gd name="T3" fmla="*/ 2 h 47"/>
                <a:gd name="T4" fmla="*/ 1 w 66"/>
                <a:gd name="T5" fmla="*/ 7 h 47"/>
                <a:gd name="T6" fmla="*/ 9 w 66"/>
                <a:gd name="T7" fmla="*/ 3 h 47"/>
                <a:gd name="T8" fmla="*/ 13 w 66"/>
                <a:gd name="T9" fmla="*/ 11 h 47"/>
                <a:gd name="T10" fmla="*/ 1 w 66"/>
                <a:gd name="T11" fmla="*/ 18 h 47"/>
                <a:gd name="T12" fmla="*/ 1 w 66"/>
                <a:gd name="T13" fmla="*/ 25 h 47"/>
                <a:gd name="T14" fmla="*/ 16 w 66"/>
                <a:gd name="T15" fmla="*/ 18 h 47"/>
                <a:gd name="T16" fmla="*/ 20 w 66"/>
                <a:gd name="T17" fmla="*/ 26 h 47"/>
                <a:gd name="T18" fmla="*/ 1 w 66"/>
                <a:gd name="T19" fmla="*/ 35 h 47"/>
                <a:gd name="T20" fmla="*/ 1 w 66"/>
                <a:gd name="T21" fmla="*/ 42 h 47"/>
                <a:gd name="T22" fmla="*/ 23 w 66"/>
                <a:gd name="T23" fmla="*/ 33 h 47"/>
                <a:gd name="T24" fmla="*/ 27 w 66"/>
                <a:gd name="T25" fmla="*/ 41 h 47"/>
                <a:gd name="T26" fmla="*/ 13 w 66"/>
                <a:gd name="T27" fmla="*/ 47 h 47"/>
                <a:gd name="T28" fmla="*/ 16 w 66"/>
                <a:gd name="T29" fmla="*/ 46 h 47"/>
                <a:gd name="T30" fmla="*/ 26 w 66"/>
                <a:gd name="T31" fmla="*/ 46 h 47"/>
                <a:gd name="T32" fmla="*/ 31 w 66"/>
                <a:gd name="T33" fmla="*/ 46 h 47"/>
                <a:gd name="T34" fmla="*/ 46 w 66"/>
                <a:gd name="T35" fmla="*/ 46 h 47"/>
                <a:gd name="T36" fmla="*/ 48 w 66"/>
                <a:gd name="T37" fmla="*/ 46 h 47"/>
                <a:gd name="T38" fmla="*/ 66 w 66"/>
                <a:gd name="T39" fmla="*/ 46 h 47"/>
                <a:gd name="T40" fmla="*/ 44 w 66"/>
                <a:gd name="T4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47">
                  <a:moveTo>
                    <a:pt x="44" y="0"/>
                  </a:moveTo>
                  <a:lnTo>
                    <a:pt x="0" y="2"/>
                  </a:lnTo>
                  <a:lnTo>
                    <a:pt x="1" y="7"/>
                  </a:lnTo>
                  <a:lnTo>
                    <a:pt x="9" y="3"/>
                  </a:lnTo>
                  <a:lnTo>
                    <a:pt x="13" y="11"/>
                  </a:lnTo>
                  <a:lnTo>
                    <a:pt x="1" y="18"/>
                  </a:lnTo>
                  <a:lnTo>
                    <a:pt x="1" y="25"/>
                  </a:lnTo>
                  <a:lnTo>
                    <a:pt x="16" y="18"/>
                  </a:lnTo>
                  <a:lnTo>
                    <a:pt x="20" y="26"/>
                  </a:lnTo>
                  <a:lnTo>
                    <a:pt x="1" y="35"/>
                  </a:lnTo>
                  <a:lnTo>
                    <a:pt x="1" y="42"/>
                  </a:lnTo>
                  <a:lnTo>
                    <a:pt x="23" y="33"/>
                  </a:lnTo>
                  <a:lnTo>
                    <a:pt x="27" y="41"/>
                  </a:lnTo>
                  <a:lnTo>
                    <a:pt x="13" y="47"/>
                  </a:lnTo>
                  <a:lnTo>
                    <a:pt x="16" y="46"/>
                  </a:lnTo>
                  <a:lnTo>
                    <a:pt x="26" y="46"/>
                  </a:lnTo>
                  <a:lnTo>
                    <a:pt x="31" y="46"/>
                  </a:lnTo>
                  <a:lnTo>
                    <a:pt x="46" y="46"/>
                  </a:lnTo>
                  <a:lnTo>
                    <a:pt x="48" y="46"/>
                  </a:lnTo>
                  <a:lnTo>
                    <a:pt x="66" y="46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D4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5" name="Freeform 285"/>
            <p:cNvSpPr>
              <a:spLocks/>
            </p:cNvSpPr>
            <p:nvPr/>
          </p:nvSpPr>
          <p:spPr bwMode="auto">
            <a:xfrm>
              <a:off x="2943440" y="3523722"/>
              <a:ext cx="88901" cy="63309"/>
            </a:xfrm>
            <a:custGeom>
              <a:avLst/>
              <a:gdLst>
                <a:gd name="T0" fmla="*/ 44 w 66"/>
                <a:gd name="T1" fmla="*/ 0 h 47"/>
                <a:gd name="T2" fmla="*/ 0 w 66"/>
                <a:gd name="T3" fmla="*/ 2 h 47"/>
                <a:gd name="T4" fmla="*/ 1 w 66"/>
                <a:gd name="T5" fmla="*/ 7 h 47"/>
                <a:gd name="T6" fmla="*/ 9 w 66"/>
                <a:gd name="T7" fmla="*/ 3 h 47"/>
                <a:gd name="T8" fmla="*/ 13 w 66"/>
                <a:gd name="T9" fmla="*/ 11 h 47"/>
                <a:gd name="T10" fmla="*/ 1 w 66"/>
                <a:gd name="T11" fmla="*/ 18 h 47"/>
                <a:gd name="T12" fmla="*/ 1 w 66"/>
                <a:gd name="T13" fmla="*/ 25 h 47"/>
                <a:gd name="T14" fmla="*/ 16 w 66"/>
                <a:gd name="T15" fmla="*/ 18 h 47"/>
                <a:gd name="T16" fmla="*/ 20 w 66"/>
                <a:gd name="T17" fmla="*/ 26 h 47"/>
                <a:gd name="T18" fmla="*/ 1 w 66"/>
                <a:gd name="T19" fmla="*/ 35 h 47"/>
                <a:gd name="T20" fmla="*/ 1 w 66"/>
                <a:gd name="T21" fmla="*/ 42 h 47"/>
                <a:gd name="T22" fmla="*/ 23 w 66"/>
                <a:gd name="T23" fmla="*/ 33 h 47"/>
                <a:gd name="T24" fmla="*/ 27 w 66"/>
                <a:gd name="T25" fmla="*/ 41 h 47"/>
                <a:gd name="T26" fmla="*/ 13 w 66"/>
                <a:gd name="T27" fmla="*/ 47 h 47"/>
                <a:gd name="T28" fmla="*/ 16 w 66"/>
                <a:gd name="T29" fmla="*/ 46 h 47"/>
                <a:gd name="T30" fmla="*/ 26 w 66"/>
                <a:gd name="T31" fmla="*/ 46 h 47"/>
                <a:gd name="T32" fmla="*/ 31 w 66"/>
                <a:gd name="T33" fmla="*/ 46 h 47"/>
                <a:gd name="T34" fmla="*/ 46 w 66"/>
                <a:gd name="T35" fmla="*/ 46 h 47"/>
                <a:gd name="T36" fmla="*/ 48 w 66"/>
                <a:gd name="T37" fmla="*/ 46 h 47"/>
                <a:gd name="T38" fmla="*/ 66 w 66"/>
                <a:gd name="T39" fmla="*/ 46 h 47"/>
                <a:gd name="T40" fmla="*/ 44 w 66"/>
                <a:gd name="T4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47">
                  <a:moveTo>
                    <a:pt x="44" y="0"/>
                  </a:moveTo>
                  <a:lnTo>
                    <a:pt x="0" y="2"/>
                  </a:lnTo>
                  <a:lnTo>
                    <a:pt x="1" y="7"/>
                  </a:lnTo>
                  <a:lnTo>
                    <a:pt x="9" y="3"/>
                  </a:lnTo>
                  <a:lnTo>
                    <a:pt x="13" y="11"/>
                  </a:lnTo>
                  <a:lnTo>
                    <a:pt x="1" y="18"/>
                  </a:lnTo>
                  <a:lnTo>
                    <a:pt x="1" y="25"/>
                  </a:lnTo>
                  <a:lnTo>
                    <a:pt x="16" y="18"/>
                  </a:lnTo>
                  <a:lnTo>
                    <a:pt x="20" y="26"/>
                  </a:lnTo>
                  <a:lnTo>
                    <a:pt x="1" y="35"/>
                  </a:lnTo>
                  <a:lnTo>
                    <a:pt x="1" y="42"/>
                  </a:lnTo>
                  <a:lnTo>
                    <a:pt x="23" y="33"/>
                  </a:lnTo>
                  <a:lnTo>
                    <a:pt x="27" y="41"/>
                  </a:lnTo>
                  <a:lnTo>
                    <a:pt x="13" y="47"/>
                  </a:lnTo>
                  <a:lnTo>
                    <a:pt x="16" y="46"/>
                  </a:lnTo>
                  <a:lnTo>
                    <a:pt x="26" y="46"/>
                  </a:lnTo>
                  <a:lnTo>
                    <a:pt x="31" y="46"/>
                  </a:lnTo>
                  <a:lnTo>
                    <a:pt x="46" y="46"/>
                  </a:lnTo>
                  <a:lnTo>
                    <a:pt x="48" y="46"/>
                  </a:lnTo>
                  <a:lnTo>
                    <a:pt x="66" y="46"/>
                  </a:lnTo>
                  <a:lnTo>
                    <a:pt x="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6" name="Freeform 286"/>
            <p:cNvSpPr>
              <a:spLocks/>
            </p:cNvSpPr>
            <p:nvPr/>
          </p:nvSpPr>
          <p:spPr bwMode="auto">
            <a:xfrm>
              <a:off x="2944786" y="3527763"/>
              <a:ext cx="16164" cy="20205"/>
            </a:xfrm>
            <a:custGeom>
              <a:avLst/>
              <a:gdLst>
                <a:gd name="T0" fmla="*/ 8 w 12"/>
                <a:gd name="T1" fmla="*/ 0 h 15"/>
                <a:gd name="T2" fmla="*/ 0 w 12"/>
                <a:gd name="T3" fmla="*/ 4 h 15"/>
                <a:gd name="T4" fmla="*/ 0 w 12"/>
                <a:gd name="T5" fmla="*/ 15 h 15"/>
                <a:gd name="T6" fmla="*/ 12 w 12"/>
                <a:gd name="T7" fmla="*/ 8 h 15"/>
                <a:gd name="T8" fmla="*/ 8 w 12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lnTo>
                    <a:pt x="0" y="4"/>
                  </a:lnTo>
                  <a:lnTo>
                    <a:pt x="0" y="15"/>
                  </a:lnTo>
                  <a:lnTo>
                    <a:pt x="12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AA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7" name="Freeform 287"/>
            <p:cNvSpPr>
              <a:spLocks/>
            </p:cNvSpPr>
            <p:nvPr/>
          </p:nvSpPr>
          <p:spPr bwMode="auto">
            <a:xfrm>
              <a:off x="2944786" y="3527763"/>
              <a:ext cx="16164" cy="20205"/>
            </a:xfrm>
            <a:custGeom>
              <a:avLst/>
              <a:gdLst>
                <a:gd name="T0" fmla="*/ 8 w 12"/>
                <a:gd name="T1" fmla="*/ 0 h 15"/>
                <a:gd name="T2" fmla="*/ 0 w 12"/>
                <a:gd name="T3" fmla="*/ 4 h 15"/>
                <a:gd name="T4" fmla="*/ 0 w 12"/>
                <a:gd name="T5" fmla="*/ 15 h 15"/>
                <a:gd name="T6" fmla="*/ 12 w 12"/>
                <a:gd name="T7" fmla="*/ 8 h 15"/>
                <a:gd name="T8" fmla="*/ 8 w 12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lnTo>
                    <a:pt x="0" y="4"/>
                  </a:lnTo>
                  <a:lnTo>
                    <a:pt x="0" y="15"/>
                  </a:lnTo>
                  <a:lnTo>
                    <a:pt x="12" y="8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8" name="Freeform 288"/>
            <p:cNvSpPr>
              <a:spLocks/>
            </p:cNvSpPr>
            <p:nvPr/>
          </p:nvSpPr>
          <p:spPr bwMode="auto">
            <a:xfrm>
              <a:off x="2944786" y="3547968"/>
              <a:ext cx="25593" cy="22899"/>
            </a:xfrm>
            <a:custGeom>
              <a:avLst/>
              <a:gdLst>
                <a:gd name="T0" fmla="*/ 15 w 19"/>
                <a:gd name="T1" fmla="*/ 0 h 17"/>
                <a:gd name="T2" fmla="*/ 0 w 19"/>
                <a:gd name="T3" fmla="*/ 7 h 17"/>
                <a:gd name="T4" fmla="*/ 0 w 19"/>
                <a:gd name="T5" fmla="*/ 17 h 17"/>
                <a:gd name="T6" fmla="*/ 19 w 19"/>
                <a:gd name="T7" fmla="*/ 8 h 17"/>
                <a:gd name="T8" fmla="*/ 15 w 1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7">
                  <a:moveTo>
                    <a:pt x="15" y="0"/>
                  </a:moveTo>
                  <a:lnTo>
                    <a:pt x="0" y="7"/>
                  </a:lnTo>
                  <a:lnTo>
                    <a:pt x="0" y="17"/>
                  </a:lnTo>
                  <a:lnTo>
                    <a:pt x="19" y="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AAA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9" name="Freeform 289"/>
            <p:cNvSpPr>
              <a:spLocks/>
            </p:cNvSpPr>
            <p:nvPr/>
          </p:nvSpPr>
          <p:spPr bwMode="auto">
            <a:xfrm>
              <a:off x="2944786" y="3547968"/>
              <a:ext cx="25593" cy="22899"/>
            </a:xfrm>
            <a:custGeom>
              <a:avLst/>
              <a:gdLst>
                <a:gd name="T0" fmla="*/ 15 w 19"/>
                <a:gd name="T1" fmla="*/ 0 h 17"/>
                <a:gd name="T2" fmla="*/ 0 w 19"/>
                <a:gd name="T3" fmla="*/ 7 h 17"/>
                <a:gd name="T4" fmla="*/ 0 w 19"/>
                <a:gd name="T5" fmla="*/ 17 h 17"/>
                <a:gd name="T6" fmla="*/ 19 w 19"/>
                <a:gd name="T7" fmla="*/ 8 h 17"/>
                <a:gd name="T8" fmla="*/ 15 w 1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7">
                  <a:moveTo>
                    <a:pt x="15" y="0"/>
                  </a:moveTo>
                  <a:lnTo>
                    <a:pt x="0" y="7"/>
                  </a:lnTo>
                  <a:lnTo>
                    <a:pt x="0" y="17"/>
                  </a:lnTo>
                  <a:lnTo>
                    <a:pt x="19" y="8"/>
                  </a:lnTo>
                  <a:lnTo>
                    <a:pt x="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0" name="Freeform 290"/>
            <p:cNvSpPr>
              <a:spLocks/>
            </p:cNvSpPr>
            <p:nvPr/>
          </p:nvSpPr>
          <p:spPr bwMode="auto">
            <a:xfrm>
              <a:off x="2944786" y="3568173"/>
              <a:ext cx="35022" cy="18858"/>
            </a:xfrm>
            <a:custGeom>
              <a:avLst/>
              <a:gdLst>
                <a:gd name="T0" fmla="*/ 22 w 26"/>
                <a:gd name="T1" fmla="*/ 0 h 14"/>
                <a:gd name="T2" fmla="*/ 0 w 26"/>
                <a:gd name="T3" fmla="*/ 9 h 14"/>
                <a:gd name="T4" fmla="*/ 0 w 26"/>
                <a:gd name="T5" fmla="*/ 14 h 14"/>
                <a:gd name="T6" fmla="*/ 12 w 26"/>
                <a:gd name="T7" fmla="*/ 14 h 14"/>
                <a:gd name="T8" fmla="*/ 26 w 26"/>
                <a:gd name="T9" fmla="*/ 8 h 14"/>
                <a:gd name="T10" fmla="*/ 22 w 26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4">
                  <a:moveTo>
                    <a:pt x="22" y="0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12" y="14"/>
                  </a:lnTo>
                  <a:lnTo>
                    <a:pt x="26" y="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AAA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1" name="Freeform 291"/>
            <p:cNvSpPr>
              <a:spLocks/>
            </p:cNvSpPr>
            <p:nvPr/>
          </p:nvSpPr>
          <p:spPr bwMode="auto">
            <a:xfrm>
              <a:off x="2944786" y="3568173"/>
              <a:ext cx="35022" cy="18858"/>
            </a:xfrm>
            <a:custGeom>
              <a:avLst/>
              <a:gdLst>
                <a:gd name="T0" fmla="*/ 22 w 26"/>
                <a:gd name="T1" fmla="*/ 0 h 14"/>
                <a:gd name="T2" fmla="*/ 0 w 26"/>
                <a:gd name="T3" fmla="*/ 9 h 14"/>
                <a:gd name="T4" fmla="*/ 0 w 26"/>
                <a:gd name="T5" fmla="*/ 14 h 14"/>
                <a:gd name="T6" fmla="*/ 12 w 26"/>
                <a:gd name="T7" fmla="*/ 14 h 14"/>
                <a:gd name="T8" fmla="*/ 26 w 26"/>
                <a:gd name="T9" fmla="*/ 8 h 14"/>
                <a:gd name="T10" fmla="*/ 22 w 26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4">
                  <a:moveTo>
                    <a:pt x="22" y="0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12" y="14"/>
                  </a:lnTo>
                  <a:lnTo>
                    <a:pt x="26" y="8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2" name="Freeform 292"/>
            <p:cNvSpPr>
              <a:spLocks/>
            </p:cNvSpPr>
            <p:nvPr/>
          </p:nvSpPr>
          <p:spPr bwMode="auto">
            <a:xfrm>
              <a:off x="3021565" y="3453679"/>
              <a:ext cx="312500" cy="41757"/>
            </a:xfrm>
            <a:custGeom>
              <a:avLst/>
              <a:gdLst>
                <a:gd name="T0" fmla="*/ 201 w 232"/>
                <a:gd name="T1" fmla="*/ 0 h 31"/>
                <a:gd name="T2" fmla="*/ 0 w 232"/>
                <a:gd name="T3" fmla="*/ 2 h 31"/>
                <a:gd name="T4" fmla="*/ 12 w 232"/>
                <a:gd name="T5" fmla="*/ 31 h 31"/>
                <a:gd name="T6" fmla="*/ 201 w 232"/>
                <a:gd name="T7" fmla="*/ 28 h 31"/>
                <a:gd name="T8" fmla="*/ 232 w 232"/>
                <a:gd name="T9" fmla="*/ 13 h 31"/>
                <a:gd name="T10" fmla="*/ 221 w 232"/>
                <a:gd name="T11" fmla="*/ 9 h 31"/>
                <a:gd name="T12" fmla="*/ 201 w 232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" h="31">
                  <a:moveTo>
                    <a:pt x="201" y="0"/>
                  </a:moveTo>
                  <a:lnTo>
                    <a:pt x="0" y="2"/>
                  </a:lnTo>
                  <a:lnTo>
                    <a:pt x="12" y="31"/>
                  </a:lnTo>
                  <a:lnTo>
                    <a:pt x="201" y="28"/>
                  </a:lnTo>
                  <a:lnTo>
                    <a:pt x="232" y="13"/>
                  </a:lnTo>
                  <a:lnTo>
                    <a:pt x="221" y="9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3" name="Freeform 293"/>
            <p:cNvSpPr>
              <a:spLocks/>
            </p:cNvSpPr>
            <p:nvPr/>
          </p:nvSpPr>
          <p:spPr bwMode="auto">
            <a:xfrm>
              <a:off x="3021565" y="3453679"/>
              <a:ext cx="312500" cy="41757"/>
            </a:xfrm>
            <a:custGeom>
              <a:avLst/>
              <a:gdLst>
                <a:gd name="T0" fmla="*/ 201 w 232"/>
                <a:gd name="T1" fmla="*/ 0 h 31"/>
                <a:gd name="T2" fmla="*/ 0 w 232"/>
                <a:gd name="T3" fmla="*/ 2 h 31"/>
                <a:gd name="T4" fmla="*/ 12 w 232"/>
                <a:gd name="T5" fmla="*/ 31 h 31"/>
                <a:gd name="T6" fmla="*/ 201 w 232"/>
                <a:gd name="T7" fmla="*/ 28 h 31"/>
                <a:gd name="T8" fmla="*/ 232 w 232"/>
                <a:gd name="T9" fmla="*/ 13 h 31"/>
                <a:gd name="T10" fmla="*/ 221 w 232"/>
                <a:gd name="T11" fmla="*/ 9 h 31"/>
                <a:gd name="T12" fmla="*/ 201 w 232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" h="31">
                  <a:moveTo>
                    <a:pt x="201" y="0"/>
                  </a:moveTo>
                  <a:lnTo>
                    <a:pt x="0" y="2"/>
                  </a:lnTo>
                  <a:lnTo>
                    <a:pt x="12" y="31"/>
                  </a:lnTo>
                  <a:lnTo>
                    <a:pt x="201" y="28"/>
                  </a:lnTo>
                  <a:lnTo>
                    <a:pt x="232" y="13"/>
                  </a:lnTo>
                  <a:lnTo>
                    <a:pt x="221" y="9"/>
                  </a:lnTo>
                  <a:lnTo>
                    <a:pt x="20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4" name="Freeform 294"/>
            <p:cNvSpPr>
              <a:spLocks/>
            </p:cNvSpPr>
            <p:nvPr/>
          </p:nvSpPr>
          <p:spPr bwMode="auto">
            <a:xfrm>
              <a:off x="2971726" y="3456373"/>
              <a:ext cx="66003" cy="39063"/>
            </a:xfrm>
            <a:custGeom>
              <a:avLst/>
              <a:gdLst>
                <a:gd name="T0" fmla="*/ 37 w 49"/>
                <a:gd name="T1" fmla="*/ 0 h 29"/>
                <a:gd name="T2" fmla="*/ 0 w 49"/>
                <a:gd name="T3" fmla="*/ 2 h 29"/>
                <a:gd name="T4" fmla="*/ 14 w 49"/>
                <a:gd name="T5" fmla="*/ 29 h 29"/>
                <a:gd name="T6" fmla="*/ 49 w 49"/>
                <a:gd name="T7" fmla="*/ 29 h 29"/>
                <a:gd name="T8" fmla="*/ 37 w 4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9">
                  <a:moveTo>
                    <a:pt x="37" y="0"/>
                  </a:moveTo>
                  <a:lnTo>
                    <a:pt x="0" y="2"/>
                  </a:lnTo>
                  <a:lnTo>
                    <a:pt x="14" y="29"/>
                  </a:lnTo>
                  <a:lnTo>
                    <a:pt x="49" y="2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F6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5" name="Freeform 295"/>
            <p:cNvSpPr>
              <a:spLocks/>
            </p:cNvSpPr>
            <p:nvPr/>
          </p:nvSpPr>
          <p:spPr bwMode="auto">
            <a:xfrm>
              <a:off x="2971726" y="3456373"/>
              <a:ext cx="66003" cy="39063"/>
            </a:xfrm>
            <a:custGeom>
              <a:avLst/>
              <a:gdLst>
                <a:gd name="T0" fmla="*/ 37 w 49"/>
                <a:gd name="T1" fmla="*/ 0 h 29"/>
                <a:gd name="T2" fmla="*/ 0 w 49"/>
                <a:gd name="T3" fmla="*/ 2 h 29"/>
                <a:gd name="T4" fmla="*/ 14 w 49"/>
                <a:gd name="T5" fmla="*/ 29 h 29"/>
                <a:gd name="T6" fmla="*/ 49 w 49"/>
                <a:gd name="T7" fmla="*/ 29 h 29"/>
                <a:gd name="T8" fmla="*/ 37 w 4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9">
                  <a:moveTo>
                    <a:pt x="37" y="0"/>
                  </a:moveTo>
                  <a:lnTo>
                    <a:pt x="0" y="2"/>
                  </a:lnTo>
                  <a:lnTo>
                    <a:pt x="14" y="29"/>
                  </a:lnTo>
                  <a:lnTo>
                    <a:pt x="49" y="29"/>
                  </a:lnTo>
                  <a:lnTo>
                    <a:pt x="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6" name="Freeform 296"/>
            <p:cNvSpPr>
              <a:spLocks/>
            </p:cNvSpPr>
            <p:nvPr/>
          </p:nvSpPr>
          <p:spPr bwMode="auto">
            <a:xfrm>
              <a:off x="2934010" y="3459067"/>
              <a:ext cx="56573" cy="37716"/>
            </a:xfrm>
            <a:custGeom>
              <a:avLst/>
              <a:gdLst>
                <a:gd name="T0" fmla="*/ 28 w 42"/>
                <a:gd name="T1" fmla="*/ 0 h 28"/>
                <a:gd name="T2" fmla="*/ 19 w 42"/>
                <a:gd name="T3" fmla="*/ 0 h 28"/>
                <a:gd name="T4" fmla="*/ 7 w 42"/>
                <a:gd name="T5" fmla="*/ 0 h 28"/>
                <a:gd name="T6" fmla="*/ 7 w 42"/>
                <a:gd name="T7" fmla="*/ 0 h 28"/>
                <a:gd name="T8" fmla="*/ 4 w 42"/>
                <a:gd name="T9" fmla="*/ 0 h 28"/>
                <a:gd name="T10" fmla="*/ 1 w 42"/>
                <a:gd name="T11" fmla="*/ 2 h 28"/>
                <a:gd name="T12" fmla="*/ 0 w 42"/>
                <a:gd name="T13" fmla="*/ 4 h 28"/>
                <a:gd name="T14" fmla="*/ 0 w 42"/>
                <a:gd name="T15" fmla="*/ 8 h 28"/>
                <a:gd name="T16" fmla="*/ 0 w 42"/>
                <a:gd name="T17" fmla="*/ 20 h 28"/>
                <a:gd name="T18" fmla="*/ 0 w 42"/>
                <a:gd name="T19" fmla="*/ 20 h 28"/>
                <a:gd name="T20" fmla="*/ 0 w 42"/>
                <a:gd name="T21" fmla="*/ 23 h 28"/>
                <a:gd name="T22" fmla="*/ 3 w 42"/>
                <a:gd name="T23" fmla="*/ 23 h 28"/>
                <a:gd name="T24" fmla="*/ 4 w 42"/>
                <a:gd name="T25" fmla="*/ 27 h 28"/>
                <a:gd name="T26" fmla="*/ 4 w 42"/>
                <a:gd name="T27" fmla="*/ 27 h 28"/>
                <a:gd name="T28" fmla="*/ 7 w 42"/>
                <a:gd name="T29" fmla="*/ 28 h 28"/>
                <a:gd name="T30" fmla="*/ 7 w 42"/>
                <a:gd name="T31" fmla="*/ 28 h 28"/>
                <a:gd name="T32" fmla="*/ 8 w 42"/>
                <a:gd name="T33" fmla="*/ 28 h 28"/>
                <a:gd name="T34" fmla="*/ 42 w 42"/>
                <a:gd name="T35" fmla="*/ 27 h 28"/>
                <a:gd name="T36" fmla="*/ 28 w 42"/>
                <a:gd name="T3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" h="28">
                  <a:moveTo>
                    <a:pt x="28" y="0"/>
                  </a:moveTo>
                  <a:lnTo>
                    <a:pt x="19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3" y="23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42" y="27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4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7" name="Freeform 297"/>
            <p:cNvSpPr>
              <a:spLocks/>
            </p:cNvSpPr>
            <p:nvPr/>
          </p:nvSpPr>
          <p:spPr bwMode="auto">
            <a:xfrm>
              <a:off x="2934010" y="3459067"/>
              <a:ext cx="56573" cy="37716"/>
            </a:xfrm>
            <a:custGeom>
              <a:avLst/>
              <a:gdLst>
                <a:gd name="T0" fmla="*/ 28 w 42"/>
                <a:gd name="T1" fmla="*/ 0 h 28"/>
                <a:gd name="T2" fmla="*/ 19 w 42"/>
                <a:gd name="T3" fmla="*/ 0 h 28"/>
                <a:gd name="T4" fmla="*/ 7 w 42"/>
                <a:gd name="T5" fmla="*/ 0 h 28"/>
                <a:gd name="T6" fmla="*/ 7 w 42"/>
                <a:gd name="T7" fmla="*/ 0 h 28"/>
                <a:gd name="T8" fmla="*/ 4 w 42"/>
                <a:gd name="T9" fmla="*/ 0 h 28"/>
                <a:gd name="T10" fmla="*/ 1 w 42"/>
                <a:gd name="T11" fmla="*/ 2 h 28"/>
                <a:gd name="T12" fmla="*/ 0 w 42"/>
                <a:gd name="T13" fmla="*/ 4 h 28"/>
                <a:gd name="T14" fmla="*/ 0 w 42"/>
                <a:gd name="T15" fmla="*/ 8 h 28"/>
                <a:gd name="T16" fmla="*/ 0 w 42"/>
                <a:gd name="T17" fmla="*/ 20 h 28"/>
                <a:gd name="T18" fmla="*/ 0 w 42"/>
                <a:gd name="T19" fmla="*/ 20 h 28"/>
                <a:gd name="T20" fmla="*/ 0 w 42"/>
                <a:gd name="T21" fmla="*/ 23 h 28"/>
                <a:gd name="T22" fmla="*/ 3 w 42"/>
                <a:gd name="T23" fmla="*/ 23 h 28"/>
                <a:gd name="T24" fmla="*/ 4 w 42"/>
                <a:gd name="T25" fmla="*/ 27 h 28"/>
                <a:gd name="T26" fmla="*/ 4 w 42"/>
                <a:gd name="T27" fmla="*/ 27 h 28"/>
                <a:gd name="T28" fmla="*/ 7 w 42"/>
                <a:gd name="T29" fmla="*/ 28 h 28"/>
                <a:gd name="T30" fmla="*/ 7 w 42"/>
                <a:gd name="T31" fmla="*/ 28 h 28"/>
                <a:gd name="T32" fmla="*/ 8 w 42"/>
                <a:gd name="T33" fmla="*/ 28 h 28"/>
                <a:gd name="T34" fmla="*/ 42 w 42"/>
                <a:gd name="T35" fmla="*/ 27 h 28"/>
                <a:gd name="T36" fmla="*/ 28 w 42"/>
                <a:gd name="T3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" h="28">
                  <a:moveTo>
                    <a:pt x="28" y="0"/>
                  </a:moveTo>
                  <a:lnTo>
                    <a:pt x="19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3" y="23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42" y="27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8" name="Freeform 298"/>
            <p:cNvSpPr>
              <a:spLocks/>
            </p:cNvSpPr>
            <p:nvPr/>
          </p:nvSpPr>
          <p:spPr bwMode="auto">
            <a:xfrm>
              <a:off x="2934010" y="3490048"/>
              <a:ext cx="5388" cy="5388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0 h 4"/>
                <a:gd name="T4" fmla="*/ 0 w 4"/>
                <a:gd name="T5" fmla="*/ 0 h 4"/>
                <a:gd name="T6" fmla="*/ 3 w 4"/>
                <a:gd name="T7" fmla="*/ 2 h 4"/>
                <a:gd name="T8" fmla="*/ 4 w 4"/>
                <a:gd name="T9" fmla="*/ 4 h 4"/>
                <a:gd name="T10" fmla="*/ 3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AA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9" name="Freeform 299"/>
            <p:cNvSpPr>
              <a:spLocks/>
            </p:cNvSpPr>
            <p:nvPr/>
          </p:nvSpPr>
          <p:spPr bwMode="auto">
            <a:xfrm>
              <a:off x="2934010" y="3490048"/>
              <a:ext cx="5388" cy="5388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0 h 4"/>
                <a:gd name="T4" fmla="*/ 0 w 4"/>
                <a:gd name="T5" fmla="*/ 0 h 4"/>
                <a:gd name="T6" fmla="*/ 3 w 4"/>
                <a:gd name="T7" fmla="*/ 2 h 4"/>
                <a:gd name="T8" fmla="*/ 4 w 4"/>
                <a:gd name="T9" fmla="*/ 4 h 4"/>
                <a:gd name="T10" fmla="*/ 3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4" y="4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0" name="Freeform 300"/>
            <p:cNvSpPr>
              <a:spLocks/>
            </p:cNvSpPr>
            <p:nvPr/>
          </p:nvSpPr>
          <p:spPr bwMode="auto">
            <a:xfrm>
              <a:off x="2896295" y="3363431"/>
              <a:ext cx="17511" cy="5388"/>
            </a:xfrm>
            <a:custGeom>
              <a:avLst/>
              <a:gdLst>
                <a:gd name="T0" fmla="*/ 2 w 13"/>
                <a:gd name="T1" fmla="*/ 4 h 4"/>
                <a:gd name="T2" fmla="*/ 2 w 13"/>
                <a:gd name="T3" fmla="*/ 4 h 4"/>
                <a:gd name="T4" fmla="*/ 1 w 13"/>
                <a:gd name="T5" fmla="*/ 4 h 4"/>
                <a:gd name="T6" fmla="*/ 0 w 13"/>
                <a:gd name="T7" fmla="*/ 2 h 4"/>
                <a:gd name="T8" fmla="*/ 0 w 13"/>
                <a:gd name="T9" fmla="*/ 2 h 4"/>
                <a:gd name="T10" fmla="*/ 1 w 13"/>
                <a:gd name="T11" fmla="*/ 0 h 4"/>
                <a:gd name="T12" fmla="*/ 2 w 13"/>
                <a:gd name="T13" fmla="*/ 0 h 4"/>
                <a:gd name="T14" fmla="*/ 12 w 13"/>
                <a:gd name="T15" fmla="*/ 0 h 4"/>
                <a:gd name="T16" fmla="*/ 12 w 13"/>
                <a:gd name="T17" fmla="*/ 0 h 4"/>
                <a:gd name="T18" fmla="*/ 13 w 13"/>
                <a:gd name="T19" fmla="*/ 0 h 4"/>
                <a:gd name="T20" fmla="*/ 13 w 13"/>
                <a:gd name="T21" fmla="*/ 2 h 4"/>
                <a:gd name="T22" fmla="*/ 13 w 13"/>
                <a:gd name="T23" fmla="*/ 2 h 4"/>
                <a:gd name="T24" fmla="*/ 13 w 13"/>
                <a:gd name="T25" fmla="*/ 3 h 4"/>
                <a:gd name="T26" fmla="*/ 12 w 13"/>
                <a:gd name="T27" fmla="*/ 4 h 4"/>
                <a:gd name="T28" fmla="*/ 2 w 13"/>
                <a:gd name="T2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4">
                  <a:moveTo>
                    <a:pt x="2" y="4"/>
                  </a:moveTo>
                  <a:lnTo>
                    <a:pt x="2" y="4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0"/>
                  </a:lnTo>
                  <a:lnTo>
                    <a:pt x="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648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1" name="Freeform 301"/>
            <p:cNvSpPr>
              <a:spLocks/>
            </p:cNvSpPr>
            <p:nvPr/>
          </p:nvSpPr>
          <p:spPr bwMode="auto">
            <a:xfrm>
              <a:off x="2907071" y="3345920"/>
              <a:ext cx="391973" cy="35022"/>
            </a:xfrm>
            <a:custGeom>
              <a:avLst/>
              <a:gdLst>
                <a:gd name="T0" fmla="*/ 15 w 291"/>
                <a:gd name="T1" fmla="*/ 26 h 26"/>
                <a:gd name="T2" fmla="*/ 15 w 291"/>
                <a:gd name="T3" fmla="*/ 26 h 26"/>
                <a:gd name="T4" fmla="*/ 9 w 291"/>
                <a:gd name="T5" fmla="*/ 24 h 26"/>
                <a:gd name="T6" fmla="*/ 4 w 291"/>
                <a:gd name="T7" fmla="*/ 23 h 26"/>
                <a:gd name="T8" fmla="*/ 1 w 291"/>
                <a:gd name="T9" fmla="*/ 19 h 26"/>
                <a:gd name="T10" fmla="*/ 0 w 291"/>
                <a:gd name="T11" fmla="*/ 15 h 26"/>
                <a:gd name="T12" fmla="*/ 0 w 291"/>
                <a:gd name="T13" fmla="*/ 15 h 26"/>
                <a:gd name="T14" fmla="*/ 1 w 291"/>
                <a:gd name="T15" fmla="*/ 11 h 26"/>
                <a:gd name="T16" fmla="*/ 4 w 291"/>
                <a:gd name="T17" fmla="*/ 8 h 26"/>
                <a:gd name="T18" fmla="*/ 8 w 291"/>
                <a:gd name="T19" fmla="*/ 5 h 26"/>
                <a:gd name="T20" fmla="*/ 15 w 291"/>
                <a:gd name="T21" fmla="*/ 4 h 26"/>
                <a:gd name="T22" fmla="*/ 277 w 291"/>
                <a:gd name="T23" fmla="*/ 0 h 26"/>
                <a:gd name="T24" fmla="*/ 277 w 291"/>
                <a:gd name="T25" fmla="*/ 0 h 26"/>
                <a:gd name="T26" fmla="*/ 282 w 291"/>
                <a:gd name="T27" fmla="*/ 1 h 26"/>
                <a:gd name="T28" fmla="*/ 287 w 291"/>
                <a:gd name="T29" fmla="*/ 3 h 26"/>
                <a:gd name="T30" fmla="*/ 290 w 291"/>
                <a:gd name="T31" fmla="*/ 7 h 26"/>
                <a:gd name="T32" fmla="*/ 291 w 291"/>
                <a:gd name="T33" fmla="*/ 11 h 26"/>
                <a:gd name="T34" fmla="*/ 291 w 291"/>
                <a:gd name="T35" fmla="*/ 11 h 26"/>
                <a:gd name="T36" fmla="*/ 290 w 291"/>
                <a:gd name="T37" fmla="*/ 15 h 26"/>
                <a:gd name="T38" fmla="*/ 287 w 291"/>
                <a:gd name="T39" fmla="*/ 17 h 26"/>
                <a:gd name="T40" fmla="*/ 283 w 291"/>
                <a:gd name="T41" fmla="*/ 20 h 26"/>
                <a:gd name="T42" fmla="*/ 277 w 291"/>
                <a:gd name="T43" fmla="*/ 22 h 26"/>
                <a:gd name="T44" fmla="*/ 15 w 291"/>
                <a:gd name="T4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1" h="26">
                  <a:moveTo>
                    <a:pt x="15" y="26"/>
                  </a:moveTo>
                  <a:lnTo>
                    <a:pt x="15" y="26"/>
                  </a:lnTo>
                  <a:lnTo>
                    <a:pt x="9" y="24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4" y="8"/>
                  </a:lnTo>
                  <a:lnTo>
                    <a:pt x="8" y="5"/>
                  </a:lnTo>
                  <a:lnTo>
                    <a:pt x="15" y="4"/>
                  </a:lnTo>
                  <a:lnTo>
                    <a:pt x="277" y="0"/>
                  </a:lnTo>
                  <a:lnTo>
                    <a:pt x="277" y="0"/>
                  </a:lnTo>
                  <a:lnTo>
                    <a:pt x="282" y="1"/>
                  </a:lnTo>
                  <a:lnTo>
                    <a:pt x="287" y="3"/>
                  </a:lnTo>
                  <a:lnTo>
                    <a:pt x="290" y="7"/>
                  </a:lnTo>
                  <a:lnTo>
                    <a:pt x="291" y="11"/>
                  </a:lnTo>
                  <a:lnTo>
                    <a:pt x="291" y="11"/>
                  </a:lnTo>
                  <a:lnTo>
                    <a:pt x="290" y="15"/>
                  </a:lnTo>
                  <a:lnTo>
                    <a:pt x="287" y="17"/>
                  </a:lnTo>
                  <a:lnTo>
                    <a:pt x="283" y="20"/>
                  </a:lnTo>
                  <a:lnTo>
                    <a:pt x="277" y="22"/>
                  </a:lnTo>
                  <a:lnTo>
                    <a:pt x="15" y="26"/>
                  </a:lnTo>
                  <a:close/>
                </a:path>
              </a:pathLst>
            </a:custGeom>
            <a:solidFill>
              <a:srgbClr val="243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2" name="Freeform 302"/>
            <p:cNvSpPr>
              <a:spLocks/>
            </p:cNvSpPr>
            <p:nvPr/>
          </p:nvSpPr>
          <p:spPr bwMode="auto">
            <a:xfrm>
              <a:off x="2928623" y="3341879"/>
              <a:ext cx="352910" cy="41757"/>
            </a:xfrm>
            <a:custGeom>
              <a:avLst/>
              <a:gdLst>
                <a:gd name="T0" fmla="*/ 14 w 262"/>
                <a:gd name="T1" fmla="*/ 31 h 31"/>
                <a:gd name="T2" fmla="*/ 14 w 262"/>
                <a:gd name="T3" fmla="*/ 31 h 31"/>
                <a:gd name="T4" fmla="*/ 8 w 262"/>
                <a:gd name="T5" fmla="*/ 30 h 31"/>
                <a:gd name="T6" fmla="*/ 4 w 262"/>
                <a:gd name="T7" fmla="*/ 27 h 31"/>
                <a:gd name="T8" fmla="*/ 1 w 262"/>
                <a:gd name="T9" fmla="*/ 23 h 31"/>
                <a:gd name="T10" fmla="*/ 0 w 262"/>
                <a:gd name="T11" fmla="*/ 18 h 31"/>
                <a:gd name="T12" fmla="*/ 0 w 262"/>
                <a:gd name="T13" fmla="*/ 18 h 31"/>
                <a:gd name="T14" fmla="*/ 1 w 262"/>
                <a:gd name="T15" fmla="*/ 12 h 31"/>
                <a:gd name="T16" fmla="*/ 4 w 262"/>
                <a:gd name="T17" fmla="*/ 8 h 31"/>
                <a:gd name="T18" fmla="*/ 8 w 262"/>
                <a:gd name="T19" fmla="*/ 6 h 31"/>
                <a:gd name="T20" fmla="*/ 14 w 262"/>
                <a:gd name="T21" fmla="*/ 4 h 31"/>
                <a:gd name="T22" fmla="*/ 248 w 262"/>
                <a:gd name="T23" fmla="*/ 0 h 31"/>
                <a:gd name="T24" fmla="*/ 248 w 262"/>
                <a:gd name="T25" fmla="*/ 0 h 31"/>
                <a:gd name="T26" fmla="*/ 254 w 262"/>
                <a:gd name="T27" fmla="*/ 2 h 31"/>
                <a:gd name="T28" fmla="*/ 258 w 262"/>
                <a:gd name="T29" fmla="*/ 4 h 31"/>
                <a:gd name="T30" fmla="*/ 261 w 262"/>
                <a:gd name="T31" fmla="*/ 8 h 31"/>
                <a:gd name="T32" fmla="*/ 262 w 262"/>
                <a:gd name="T33" fmla="*/ 14 h 31"/>
                <a:gd name="T34" fmla="*/ 262 w 262"/>
                <a:gd name="T35" fmla="*/ 14 h 31"/>
                <a:gd name="T36" fmla="*/ 261 w 262"/>
                <a:gd name="T37" fmla="*/ 19 h 31"/>
                <a:gd name="T38" fmla="*/ 258 w 262"/>
                <a:gd name="T39" fmla="*/ 23 h 31"/>
                <a:gd name="T40" fmla="*/ 254 w 262"/>
                <a:gd name="T41" fmla="*/ 26 h 31"/>
                <a:gd name="T42" fmla="*/ 250 w 262"/>
                <a:gd name="T43" fmla="*/ 27 h 31"/>
                <a:gd name="T44" fmla="*/ 14 w 262"/>
                <a:gd name="T4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2" h="31">
                  <a:moveTo>
                    <a:pt x="14" y="31"/>
                  </a:moveTo>
                  <a:lnTo>
                    <a:pt x="14" y="31"/>
                  </a:lnTo>
                  <a:lnTo>
                    <a:pt x="8" y="30"/>
                  </a:lnTo>
                  <a:lnTo>
                    <a:pt x="4" y="27"/>
                  </a:lnTo>
                  <a:lnTo>
                    <a:pt x="1" y="23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2"/>
                  </a:lnTo>
                  <a:lnTo>
                    <a:pt x="4" y="8"/>
                  </a:lnTo>
                  <a:lnTo>
                    <a:pt x="8" y="6"/>
                  </a:lnTo>
                  <a:lnTo>
                    <a:pt x="14" y="4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54" y="2"/>
                  </a:lnTo>
                  <a:lnTo>
                    <a:pt x="258" y="4"/>
                  </a:lnTo>
                  <a:lnTo>
                    <a:pt x="261" y="8"/>
                  </a:lnTo>
                  <a:lnTo>
                    <a:pt x="262" y="14"/>
                  </a:lnTo>
                  <a:lnTo>
                    <a:pt x="262" y="14"/>
                  </a:lnTo>
                  <a:lnTo>
                    <a:pt x="261" y="19"/>
                  </a:lnTo>
                  <a:lnTo>
                    <a:pt x="258" y="23"/>
                  </a:lnTo>
                  <a:lnTo>
                    <a:pt x="254" y="26"/>
                  </a:lnTo>
                  <a:lnTo>
                    <a:pt x="250" y="27"/>
                  </a:lnTo>
                  <a:lnTo>
                    <a:pt x="14" y="31"/>
                  </a:lnTo>
                  <a:close/>
                </a:path>
              </a:pathLst>
            </a:custGeom>
            <a:solidFill>
              <a:srgbClr val="DE5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3" name="Freeform 303"/>
            <p:cNvSpPr>
              <a:spLocks/>
            </p:cNvSpPr>
            <p:nvPr/>
          </p:nvSpPr>
          <p:spPr bwMode="auto">
            <a:xfrm>
              <a:off x="3134712" y="3341879"/>
              <a:ext cx="130658" cy="47145"/>
            </a:xfrm>
            <a:custGeom>
              <a:avLst/>
              <a:gdLst>
                <a:gd name="T0" fmla="*/ 93 w 97"/>
                <a:gd name="T1" fmla="*/ 27 h 35"/>
                <a:gd name="T2" fmla="*/ 78 w 97"/>
                <a:gd name="T3" fmla="*/ 35 h 35"/>
                <a:gd name="T4" fmla="*/ 6 w 97"/>
                <a:gd name="T5" fmla="*/ 35 h 35"/>
                <a:gd name="T6" fmla="*/ 6 w 97"/>
                <a:gd name="T7" fmla="*/ 35 h 35"/>
                <a:gd name="T8" fmla="*/ 4 w 97"/>
                <a:gd name="T9" fmla="*/ 34 h 35"/>
                <a:gd name="T10" fmla="*/ 0 w 97"/>
                <a:gd name="T11" fmla="*/ 31 h 35"/>
                <a:gd name="T12" fmla="*/ 59 w 97"/>
                <a:gd name="T13" fmla="*/ 30 h 35"/>
                <a:gd name="T14" fmla="*/ 59 w 97"/>
                <a:gd name="T15" fmla="*/ 30 h 35"/>
                <a:gd name="T16" fmla="*/ 60 w 97"/>
                <a:gd name="T17" fmla="*/ 27 h 35"/>
                <a:gd name="T18" fmla="*/ 63 w 97"/>
                <a:gd name="T19" fmla="*/ 22 h 35"/>
                <a:gd name="T20" fmla="*/ 63 w 97"/>
                <a:gd name="T21" fmla="*/ 16 h 35"/>
                <a:gd name="T22" fmla="*/ 63 w 97"/>
                <a:gd name="T23" fmla="*/ 12 h 35"/>
                <a:gd name="T24" fmla="*/ 63 w 97"/>
                <a:gd name="T25" fmla="*/ 6 h 35"/>
                <a:gd name="T26" fmla="*/ 60 w 97"/>
                <a:gd name="T27" fmla="*/ 0 h 35"/>
                <a:gd name="T28" fmla="*/ 93 w 97"/>
                <a:gd name="T29" fmla="*/ 0 h 35"/>
                <a:gd name="T30" fmla="*/ 93 w 97"/>
                <a:gd name="T31" fmla="*/ 0 h 35"/>
                <a:gd name="T32" fmla="*/ 94 w 97"/>
                <a:gd name="T33" fmla="*/ 2 h 35"/>
                <a:gd name="T34" fmla="*/ 97 w 97"/>
                <a:gd name="T35" fmla="*/ 8 h 35"/>
                <a:gd name="T36" fmla="*/ 97 w 97"/>
                <a:gd name="T37" fmla="*/ 16 h 35"/>
                <a:gd name="T38" fmla="*/ 95 w 97"/>
                <a:gd name="T39" fmla="*/ 22 h 35"/>
                <a:gd name="T40" fmla="*/ 93 w 97"/>
                <a:gd name="T41" fmla="*/ 27 h 35"/>
                <a:gd name="T42" fmla="*/ 93 w 97"/>
                <a:gd name="T43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7" h="35">
                  <a:moveTo>
                    <a:pt x="93" y="27"/>
                  </a:moveTo>
                  <a:lnTo>
                    <a:pt x="78" y="35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4" y="34"/>
                  </a:lnTo>
                  <a:lnTo>
                    <a:pt x="0" y="31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60" y="27"/>
                  </a:lnTo>
                  <a:lnTo>
                    <a:pt x="63" y="22"/>
                  </a:lnTo>
                  <a:lnTo>
                    <a:pt x="63" y="16"/>
                  </a:lnTo>
                  <a:lnTo>
                    <a:pt x="63" y="12"/>
                  </a:lnTo>
                  <a:lnTo>
                    <a:pt x="63" y="6"/>
                  </a:lnTo>
                  <a:lnTo>
                    <a:pt x="60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94" y="2"/>
                  </a:lnTo>
                  <a:lnTo>
                    <a:pt x="97" y="8"/>
                  </a:lnTo>
                  <a:lnTo>
                    <a:pt x="97" y="16"/>
                  </a:lnTo>
                  <a:lnTo>
                    <a:pt x="95" y="22"/>
                  </a:lnTo>
                  <a:lnTo>
                    <a:pt x="93" y="27"/>
                  </a:lnTo>
                  <a:lnTo>
                    <a:pt x="93" y="27"/>
                  </a:lnTo>
                  <a:close/>
                </a:path>
              </a:pathLst>
            </a:custGeom>
            <a:solidFill>
              <a:srgbClr val="243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4" name="Freeform 304"/>
            <p:cNvSpPr>
              <a:spLocks/>
            </p:cNvSpPr>
            <p:nvPr/>
          </p:nvSpPr>
          <p:spPr bwMode="auto">
            <a:xfrm>
              <a:off x="2912459" y="3480618"/>
              <a:ext cx="383891" cy="68697"/>
            </a:xfrm>
            <a:custGeom>
              <a:avLst/>
              <a:gdLst>
                <a:gd name="T0" fmla="*/ 1 w 285"/>
                <a:gd name="T1" fmla="*/ 51 h 51"/>
                <a:gd name="T2" fmla="*/ 0 w 285"/>
                <a:gd name="T3" fmla="*/ 5 h 51"/>
                <a:gd name="T4" fmla="*/ 283 w 285"/>
                <a:gd name="T5" fmla="*/ 0 h 51"/>
                <a:gd name="T6" fmla="*/ 285 w 285"/>
                <a:gd name="T7" fmla="*/ 46 h 51"/>
                <a:gd name="T8" fmla="*/ 1 w 285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51">
                  <a:moveTo>
                    <a:pt x="1" y="51"/>
                  </a:moveTo>
                  <a:lnTo>
                    <a:pt x="0" y="5"/>
                  </a:lnTo>
                  <a:lnTo>
                    <a:pt x="283" y="0"/>
                  </a:lnTo>
                  <a:lnTo>
                    <a:pt x="285" y="46"/>
                  </a:lnTo>
                  <a:lnTo>
                    <a:pt x="1" y="51"/>
                  </a:lnTo>
                  <a:close/>
                </a:path>
              </a:pathLst>
            </a:custGeom>
            <a:solidFill>
              <a:srgbClr val="EAAB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5" name="Freeform 305"/>
            <p:cNvSpPr>
              <a:spLocks/>
            </p:cNvSpPr>
            <p:nvPr/>
          </p:nvSpPr>
          <p:spPr bwMode="auto">
            <a:xfrm>
              <a:off x="2934010" y="3527763"/>
              <a:ext cx="340787" cy="21552"/>
            </a:xfrm>
            <a:custGeom>
              <a:avLst/>
              <a:gdLst>
                <a:gd name="T0" fmla="*/ 0 w 253"/>
                <a:gd name="T1" fmla="*/ 16 h 16"/>
                <a:gd name="T2" fmla="*/ 0 w 253"/>
                <a:gd name="T3" fmla="*/ 5 h 16"/>
                <a:gd name="T4" fmla="*/ 253 w 253"/>
                <a:gd name="T5" fmla="*/ 0 h 16"/>
                <a:gd name="T6" fmla="*/ 253 w 253"/>
                <a:gd name="T7" fmla="*/ 11 h 16"/>
                <a:gd name="T8" fmla="*/ 0 w 253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16">
                  <a:moveTo>
                    <a:pt x="0" y="16"/>
                  </a:moveTo>
                  <a:lnTo>
                    <a:pt x="0" y="5"/>
                  </a:lnTo>
                  <a:lnTo>
                    <a:pt x="253" y="0"/>
                  </a:lnTo>
                  <a:lnTo>
                    <a:pt x="253" y="11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6" name="Freeform 306"/>
            <p:cNvSpPr>
              <a:spLocks/>
            </p:cNvSpPr>
            <p:nvPr/>
          </p:nvSpPr>
          <p:spPr bwMode="auto">
            <a:xfrm>
              <a:off x="2944786" y="3518334"/>
              <a:ext cx="9429" cy="30981"/>
            </a:xfrm>
            <a:custGeom>
              <a:avLst/>
              <a:gdLst>
                <a:gd name="T0" fmla="*/ 2 w 7"/>
                <a:gd name="T1" fmla="*/ 23 h 23"/>
                <a:gd name="T2" fmla="*/ 0 w 7"/>
                <a:gd name="T3" fmla="*/ 0 h 23"/>
                <a:gd name="T4" fmla="*/ 6 w 7"/>
                <a:gd name="T5" fmla="*/ 0 h 23"/>
                <a:gd name="T6" fmla="*/ 7 w 7"/>
                <a:gd name="T7" fmla="*/ 23 h 23"/>
                <a:gd name="T8" fmla="*/ 2 w 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3">
                  <a:moveTo>
                    <a:pt x="2" y="23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7" y="23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7" name="Freeform 307"/>
            <p:cNvSpPr>
              <a:spLocks/>
            </p:cNvSpPr>
            <p:nvPr/>
          </p:nvSpPr>
          <p:spPr bwMode="auto">
            <a:xfrm>
              <a:off x="2969032" y="3516987"/>
              <a:ext cx="9429" cy="30981"/>
            </a:xfrm>
            <a:custGeom>
              <a:avLst/>
              <a:gdLst>
                <a:gd name="T0" fmla="*/ 1 w 7"/>
                <a:gd name="T1" fmla="*/ 23 h 23"/>
                <a:gd name="T2" fmla="*/ 0 w 7"/>
                <a:gd name="T3" fmla="*/ 0 h 23"/>
                <a:gd name="T4" fmla="*/ 5 w 7"/>
                <a:gd name="T5" fmla="*/ 0 h 23"/>
                <a:gd name="T6" fmla="*/ 7 w 7"/>
                <a:gd name="T7" fmla="*/ 23 h 23"/>
                <a:gd name="T8" fmla="*/ 1 w 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3">
                  <a:moveTo>
                    <a:pt x="1" y="2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7" y="23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8" name="Freeform 308"/>
            <p:cNvSpPr>
              <a:spLocks/>
            </p:cNvSpPr>
            <p:nvPr/>
          </p:nvSpPr>
          <p:spPr bwMode="auto">
            <a:xfrm>
              <a:off x="2991931" y="3516987"/>
              <a:ext cx="9429" cy="30981"/>
            </a:xfrm>
            <a:custGeom>
              <a:avLst/>
              <a:gdLst>
                <a:gd name="T0" fmla="*/ 2 w 7"/>
                <a:gd name="T1" fmla="*/ 23 h 23"/>
                <a:gd name="T2" fmla="*/ 0 w 7"/>
                <a:gd name="T3" fmla="*/ 0 h 23"/>
                <a:gd name="T4" fmla="*/ 6 w 7"/>
                <a:gd name="T5" fmla="*/ 0 h 23"/>
                <a:gd name="T6" fmla="*/ 7 w 7"/>
                <a:gd name="T7" fmla="*/ 23 h 23"/>
                <a:gd name="T8" fmla="*/ 2 w 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3">
                  <a:moveTo>
                    <a:pt x="2" y="23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7" y="23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9" name="Freeform 309"/>
            <p:cNvSpPr>
              <a:spLocks/>
            </p:cNvSpPr>
            <p:nvPr/>
          </p:nvSpPr>
          <p:spPr bwMode="auto">
            <a:xfrm>
              <a:off x="3016177" y="3516987"/>
              <a:ext cx="9429" cy="30981"/>
            </a:xfrm>
            <a:custGeom>
              <a:avLst/>
              <a:gdLst>
                <a:gd name="T0" fmla="*/ 1 w 7"/>
                <a:gd name="T1" fmla="*/ 23 h 23"/>
                <a:gd name="T2" fmla="*/ 0 w 7"/>
                <a:gd name="T3" fmla="*/ 0 h 23"/>
                <a:gd name="T4" fmla="*/ 5 w 7"/>
                <a:gd name="T5" fmla="*/ 0 h 23"/>
                <a:gd name="T6" fmla="*/ 7 w 7"/>
                <a:gd name="T7" fmla="*/ 23 h 23"/>
                <a:gd name="T8" fmla="*/ 1 w 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3">
                  <a:moveTo>
                    <a:pt x="1" y="2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7" y="23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0" name="Freeform 310"/>
            <p:cNvSpPr>
              <a:spLocks/>
            </p:cNvSpPr>
            <p:nvPr/>
          </p:nvSpPr>
          <p:spPr bwMode="auto">
            <a:xfrm>
              <a:off x="3041769" y="3514293"/>
              <a:ext cx="6735" cy="33675"/>
            </a:xfrm>
            <a:custGeom>
              <a:avLst/>
              <a:gdLst>
                <a:gd name="T0" fmla="*/ 0 w 5"/>
                <a:gd name="T1" fmla="*/ 25 h 25"/>
                <a:gd name="T2" fmla="*/ 0 w 5"/>
                <a:gd name="T3" fmla="*/ 2 h 25"/>
                <a:gd name="T4" fmla="*/ 5 w 5"/>
                <a:gd name="T5" fmla="*/ 0 h 25"/>
                <a:gd name="T6" fmla="*/ 5 w 5"/>
                <a:gd name="T7" fmla="*/ 23 h 25"/>
                <a:gd name="T8" fmla="*/ 0 w 5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5">
                  <a:moveTo>
                    <a:pt x="0" y="25"/>
                  </a:moveTo>
                  <a:lnTo>
                    <a:pt x="0" y="2"/>
                  </a:lnTo>
                  <a:lnTo>
                    <a:pt x="5" y="0"/>
                  </a:lnTo>
                  <a:lnTo>
                    <a:pt x="5" y="2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1" name="Rectangle 311"/>
            <p:cNvSpPr>
              <a:spLocks noChangeArrowheads="1"/>
            </p:cNvSpPr>
            <p:nvPr/>
          </p:nvSpPr>
          <p:spPr bwMode="auto">
            <a:xfrm>
              <a:off x="3064668" y="3514293"/>
              <a:ext cx="8082" cy="30981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2" name="Rectangle 312"/>
            <p:cNvSpPr>
              <a:spLocks noChangeArrowheads="1"/>
            </p:cNvSpPr>
            <p:nvPr/>
          </p:nvSpPr>
          <p:spPr bwMode="auto">
            <a:xfrm>
              <a:off x="3088914" y="3514293"/>
              <a:ext cx="6735" cy="30981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3" name="Rectangle 313"/>
            <p:cNvSpPr>
              <a:spLocks noChangeArrowheads="1"/>
            </p:cNvSpPr>
            <p:nvPr/>
          </p:nvSpPr>
          <p:spPr bwMode="auto">
            <a:xfrm>
              <a:off x="3111812" y="3514293"/>
              <a:ext cx="8082" cy="30981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4" name="Rectangle 314"/>
            <p:cNvSpPr>
              <a:spLocks noChangeArrowheads="1"/>
            </p:cNvSpPr>
            <p:nvPr/>
          </p:nvSpPr>
          <p:spPr bwMode="auto">
            <a:xfrm>
              <a:off x="3136058" y="3512946"/>
              <a:ext cx="6735" cy="30981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5" name="Rectangle 315"/>
            <p:cNvSpPr>
              <a:spLocks noChangeArrowheads="1"/>
            </p:cNvSpPr>
            <p:nvPr/>
          </p:nvSpPr>
          <p:spPr bwMode="auto">
            <a:xfrm>
              <a:off x="3160304" y="3512946"/>
              <a:ext cx="6735" cy="30981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6" name="Rectangle 316"/>
            <p:cNvSpPr>
              <a:spLocks noChangeArrowheads="1"/>
            </p:cNvSpPr>
            <p:nvPr/>
          </p:nvSpPr>
          <p:spPr bwMode="auto">
            <a:xfrm>
              <a:off x="3183203" y="3512946"/>
              <a:ext cx="6735" cy="30981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7" name="Freeform 317"/>
            <p:cNvSpPr>
              <a:spLocks/>
            </p:cNvSpPr>
            <p:nvPr/>
          </p:nvSpPr>
          <p:spPr bwMode="auto">
            <a:xfrm>
              <a:off x="3207449" y="3511599"/>
              <a:ext cx="8082" cy="32328"/>
            </a:xfrm>
            <a:custGeom>
              <a:avLst/>
              <a:gdLst>
                <a:gd name="T0" fmla="*/ 1 w 6"/>
                <a:gd name="T1" fmla="*/ 24 h 24"/>
                <a:gd name="T2" fmla="*/ 0 w 6"/>
                <a:gd name="T3" fmla="*/ 1 h 24"/>
                <a:gd name="T4" fmla="*/ 5 w 6"/>
                <a:gd name="T5" fmla="*/ 0 h 24"/>
                <a:gd name="T6" fmla="*/ 6 w 6"/>
                <a:gd name="T7" fmla="*/ 23 h 24"/>
                <a:gd name="T8" fmla="*/ 1 w 6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4">
                  <a:moveTo>
                    <a:pt x="1" y="24"/>
                  </a:moveTo>
                  <a:lnTo>
                    <a:pt x="0" y="1"/>
                  </a:lnTo>
                  <a:lnTo>
                    <a:pt x="5" y="0"/>
                  </a:lnTo>
                  <a:lnTo>
                    <a:pt x="6" y="23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8" name="Freeform 318"/>
            <p:cNvSpPr>
              <a:spLocks/>
            </p:cNvSpPr>
            <p:nvPr/>
          </p:nvSpPr>
          <p:spPr bwMode="auto">
            <a:xfrm>
              <a:off x="3230347" y="3511599"/>
              <a:ext cx="9429" cy="30981"/>
            </a:xfrm>
            <a:custGeom>
              <a:avLst/>
              <a:gdLst>
                <a:gd name="T0" fmla="*/ 2 w 7"/>
                <a:gd name="T1" fmla="*/ 23 h 23"/>
                <a:gd name="T2" fmla="*/ 0 w 7"/>
                <a:gd name="T3" fmla="*/ 0 h 23"/>
                <a:gd name="T4" fmla="*/ 6 w 7"/>
                <a:gd name="T5" fmla="*/ 0 h 23"/>
                <a:gd name="T6" fmla="*/ 7 w 7"/>
                <a:gd name="T7" fmla="*/ 23 h 23"/>
                <a:gd name="T8" fmla="*/ 2 w 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3">
                  <a:moveTo>
                    <a:pt x="2" y="23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7" y="23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9" name="Freeform 319"/>
            <p:cNvSpPr>
              <a:spLocks/>
            </p:cNvSpPr>
            <p:nvPr/>
          </p:nvSpPr>
          <p:spPr bwMode="auto">
            <a:xfrm>
              <a:off x="3254593" y="3511599"/>
              <a:ext cx="8082" cy="30981"/>
            </a:xfrm>
            <a:custGeom>
              <a:avLst/>
              <a:gdLst>
                <a:gd name="T0" fmla="*/ 1 w 6"/>
                <a:gd name="T1" fmla="*/ 23 h 23"/>
                <a:gd name="T2" fmla="*/ 0 w 6"/>
                <a:gd name="T3" fmla="*/ 0 h 23"/>
                <a:gd name="T4" fmla="*/ 5 w 6"/>
                <a:gd name="T5" fmla="*/ 0 h 23"/>
                <a:gd name="T6" fmla="*/ 6 w 6"/>
                <a:gd name="T7" fmla="*/ 23 h 23"/>
                <a:gd name="T8" fmla="*/ 1 w 6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3">
                  <a:moveTo>
                    <a:pt x="1" y="2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6" y="23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0" name="Freeform 320"/>
            <p:cNvSpPr>
              <a:spLocks/>
            </p:cNvSpPr>
            <p:nvPr/>
          </p:nvSpPr>
          <p:spPr bwMode="auto">
            <a:xfrm>
              <a:off x="2901683" y="3414617"/>
              <a:ext cx="401401" cy="44451"/>
            </a:xfrm>
            <a:custGeom>
              <a:avLst/>
              <a:gdLst>
                <a:gd name="T0" fmla="*/ 267 w 298"/>
                <a:gd name="T1" fmla="*/ 27 h 33"/>
                <a:gd name="T2" fmla="*/ 298 w 298"/>
                <a:gd name="T3" fmla="*/ 14 h 33"/>
                <a:gd name="T4" fmla="*/ 266 w 298"/>
                <a:gd name="T5" fmla="*/ 0 h 33"/>
                <a:gd name="T6" fmla="*/ 8 w 298"/>
                <a:gd name="T7" fmla="*/ 6 h 33"/>
                <a:gd name="T8" fmla="*/ 8 w 298"/>
                <a:gd name="T9" fmla="*/ 6 h 33"/>
                <a:gd name="T10" fmla="*/ 5 w 298"/>
                <a:gd name="T11" fmla="*/ 6 h 33"/>
                <a:gd name="T12" fmla="*/ 3 w 298"/>
                <a:gd name="T13" fmla="*/ 7 h 33"/>
                <a:gd name="T14" fmla="*/ 1 w 298"/>
                <a:gd name="T15" fmla="*/ 10 h 33"/>
                <a:gd name="T16" fmla="*/ 0 w 298"/>
                <a:gd name="T17" fmla="*/ 14 h 33"/>
                <a:gd name="T18" fmla="*/ 0 w 298"/>
                <a:gd name="T19" fmla="*/ 26 h 33"/>
                <a:gd name="T20" fmla="*/ 0 w 298"/>
                <a:gd name="T21" fmla="*/ 26 h 33"/>
                <a:gd name="T22" fmla="*/ 1 w 298"/>
                <a:gd name="T23" fmla="*/ 29 h 33"/>
                <a:gd name="T24" fmla="*/ 3 w 298"/>
                <a:gd name="T25" fmla="*/ 31 h 33"/>
                <a:gd name="T26" fmla="*/ 5 w 298"/>
                <a:gd name="T27" fmla="*/ 33 h 33"/>
                <a:gd name="T28" fmla="*/ 8 w 298"/>
                <a:gd name="T29" fmla="*/ 33 h 33"/>
                <a:gd name="T30" fmla="*/ 267 w 298"/>
                <a:gd name="T31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8" h="33">
                  <a:moveTo>
                    <a:pt x="267" y="27"/>
                  </a:moveTo>
                  <a:lnTo>
                    <a:pt x="298" y="14"/>
                  </a:lnTo>
                  <a:lnTo>
                    <a:pt x="266" y="0"/>
                  </a:lnTo>
                  <a:lnTo>
                    <a:pt x="8" y="6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4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" y="29"/>
                  </a:lnTo>
                  <a:lnTo>
                    <a:pt x="3" y="31"/>
                  </a:lnTo>
                  <a:lnTo>
                    <a:pt x="5" y="33"/>
                  </a:lnTo>
                  <a:lnTo>
                    <a:pt x="8" y="33"/>
                  </a:lnTo>
                  <a:lnTo>
                    <a:pt x="267" y="27"/>
                  </a:lnTo>
                  <a:close/>
                </a:path>
              </a:pathLst>
            </a:custGeom>
            <a:solidFill>
              <a:srgbClr val="D85A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1" name="Freeform 321"/>
            <p:cNvSpPr>
              <a:spLocks/>
            </p:cNvSpPr>
            <p:nvPr/>
          </p:nvSpPr>
          <p:spPr bwMode="auto">
            <a:xfrm>
              <a:off x="2901683" y="3433474"/>
              <a:ext cx="401401" cy="25593"/>
            </a:xfrm>
            <a:custGeom>
              <a:avLst/>
              <a:gdLst>
                <a:gd name="T0" fmla="*/ 267 w 298"/>
                <a:gd name="T1" fmla="*/ 13 h 19"/>
                <a:gd name="T2" fmla="*/ 298 w 298"/>
                <a:gd name="T3" fmla="*/ 0 h 19"/>
                <a:gd name="T4" fmla="*/ 264 w 298"/>
                <a:gd name="T5" fmla="*/ 0 h 19"/>
                <a:gd name="T6" fmla="*/ 0 w 298"/>
                <a:gd name="T7" fmla="*/ 5 h 19"/>
                <a:gd name="T8" fmla="*/ 0 w 298"/>
                <a:gd name="T9" fmla="*/ 12 h 19"/>
                <a:gd name="T10" fmla="*/ 0 w 298"/>
                <a:gd name="T11" fmla="*/ 12 h 19"/>
                <a:gd name="T12" fmla="*/ 1 w 298"/>
                <a:gd name="T13" fmla="*/ 15 h 19"/>
                <a:gd name="T14" fmla="*/ 3 w 298"/>
                <a:gd name="T15" fmla="*/ 17 h 19"/>
                <a:gd name="T16" fmla="*/ 5 w 298"/>
                <a:gd name="T17" fmla="*/ 19 h 19"/>
                <a:gd name="T18" fmla="*/ 8 w 298"/>
                <a:gd name="T19" fmla="*/ 19 h 19"/>
                <a:gd name="T20" fmla="*/ 267 w 298"/>
                <a:gd name="T21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8" h="19">
                  <a:moveTo>
                    <a:pt x="267" y="13"/>
                  </a:moveTo>
                  <a:lnTo>
                    <a:pt x="298" y="0"/>
                  </a:lnTo>
                  <a:lnTo>
                    <a:pt x="264" y="0"/>
                  </a:lnTo>
                  <a:lnTo>
                    <a:pt x="0" y="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15"/>
                  </a:lnTo>
                  <a:lnTo>
                    <a:pt x="3" y="17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267" y="13"/>
                  </a:lnTo>
                  <a:close/>
                </a:path>
              </a:pathLst>
            </a:custGeom>
            <a:solidFill>
              <a:srgbClr val="A927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2" name="Freeform 322"/>
            <p:cNvSpPr>
              <a:spLocks/>
            </p:cNvSpPr>
            <p:nvPr/>
          </p:nvSpPr>
          <p:spPr bwMode="auto">
            <a:xfrm>
              <a:off x="2924582" y="3414617"/>
              <a:ext cx="378503" cy="44451"/>
            </a:xfrm>
            <a:custGeom>
              <a:avLst/>
              <a:gdLst>
                <a:gd name="T0" fmla="*/ 250 w 281"/>
                <a:gd name="T1" fmla="*/ 27 h 33"/>
                <a:gd name="T2" fmla="*/ 281 w 281"/>
                <a:gd name="T3" fmla="*/ 14 h 33"/>
                <a:gd name="T4" fmla="*/ 249 w 281"/>
                <a:gd name="T5" fmla="*/ 0 h 33"/>
                <a:gd name="T6" fmla="*/ 2 w 281"/>
                <a:gd name="T7" fmla="*/ 6 h 33"/>
                <a:gd name="T8" fmla="*/ 2 w 281"/>
                <a:gd name="T9" fmla="*/ 6 h 33"/>
                <a:gd name="T10" fmla="*/ 0 w 281"/>
                <a:gd name="T11" fmla="*/ 19 h 33"/>
                <a:gd name="T12" fmla="*/ 2 w 281"/>
                <a:gd name="T13" fmla="*/ 33 h 33"/>
                <a:gd name="T14" fmla="*/ 250 w 281"/>
                <a:gd name="T15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1" h="33">
                  <a:moveTo>
                    <a:pt x="250" y="27"/>
                  </a:moveTo>
                  <a:lnTo>
                    <a:pt x="281" y="14"/>
                  </a:lnTo>
                  <a:lnTo>
                    <a:pt x="249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19"/>
                  </a:lnTo>
                  <a:lnTo>
                    <a:pt x="2" y="33"/>
                  </a:lnTo>
                  <a:lnTo>
                    <a:pt x="25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3" name="Freeform 323"/>
            <p:cNvSpPr>
              <a:spLocks/>
            </p:cNvSpPr>
            <p:nvPr/>
          </p:nvSpPr>
          <p:spPr bwMode="auto">
            <a:xfrm>
              <a:off x="2924582" y="3433474"/>
              <a:ext cx="378503" cy="25593"/>
            </a:xfrm>
            <a:custGeom>
              <a:avLst/>
              <a:gdLst>
                <a:gd name="T0" fmla="*/ 250 w 281"/>
                <a:gd name="T1" fmla="*/ 13 h 19"/>
                <a:gd name="T2" fmla="*/ 281 w 281"/>
                <a:gd name="T3" fmla="*/ 0 h 19"/>
                <a:gd name="T4" fmla="*/ 247 w 281"/>
                <a:gd name="T5" fmla="*/ 0 h 19"/>
                <a:gd name="T6" fmla="*/ 0 w 281"/>
                <a:gd name="T7" fmla="*/ 5 h 19"/>
                <a:gd name="T8" fmla="*/ 0 w 281"/>
                <a:gd name="T9" fmla="*/ 5 h 19"/>
                <a:gd name="T10" fmla="*/ 2 w 281"/>
                <a:gd name="T11" fmla="*/ 19 h 19"/>
                <a:gd name="T12" fmla="*/ 250 w 281"/>
                <a:gd name="T13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1" h="19">
                  <a:moveTo>
                    <a:pt x="250" y="13"/>
                  </a:moveTo>
                  <a:lnTo>
                    <a:pt x="281" y="0"/>
                  </a:lnTo>
                  <a:lnTo>
                    <a:pt x="247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19"/>
                  </a:lnTo>
                  <a:lnTo>
                    <a:pt x="250" y="13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4" name="Freeform 324"/>
            <p:cNvSpPr>
              <a:spLocks/>
            </p:cNvSpPr>
            <p:nvPr/>
          </p:nvSpPr>
          <p:spPr bwMode="auto">
            <a:xfrm>
              <a:off x="2938052" y="3414617"/>
              <a:ext cx="365033" cy="44451"/>
            </a:xfrm>
            <a:custGeom>
              <a:avLst/>
              <a:gdLst>
                <a:gd name="T0" fmla="*/ 240 w 271"/>
                <a:gd name="T1" fmla="*/ 27 h 33"/>
                <a:gd name="T2" fmla="*/ 271 w 271"/>
                <a:gd name="T3" fmla="*/ 14 h 33"/>
                <a:gd name="T4" fmla="*/ 239 w 271"/>
                <a:gd name="T5" fmla="*/ 0 h 33"/>
                <a:gd name="T6" fmla="*/ 1 w 271"/>
                <a:gd name="T7" fmla="*/ 4 h 33"/>
                <a:gd name="T8" fmla="*/ 1 w 271"/>
                <a:gd name="T9" fmla="*/ 4 h 33"/>
                <a:gd name="T10" fmla="*/ 0 w 271"/>
                <a:gd name="T11" fmla="*/ 19 h 33"/>
                <a:gd name="T12" fmla="*/ 1 w 271"/>
                <a:gd name="T13" fmla="*/ 33 h 33"/>
                <a:gd name="T14" fmla="*/ 240 w 271"/>
                <a:gd name="T15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1" h="33">
                  <a:moveTo>
                    <a:pt x="240" y="27"/>
                  </a:moveTo>
                  <a:lnTo>
                    <a:pt x="271" y="14"/>
                  </a:lnTo>
                  <a:lnTo>
                    <a:pt x="239" y="0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19"/>
                  </a:lnTo>
                  <a:lnTo>
                    <a:pt x="1" y="33"/>
                  </a:lnTo>
                  <a:lnTo>
                    <a:pt x="240" y="27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5" name="Freeform 325"/>
            <p:cNvSpPr>
              <a:spLocks/>
            </p:cNvSpPr>
            <p:nvPr/>
          </p:nvSpPr>
          <p:spPr bwMode="auto">
            <a:xfrm>
              <a:off x="2938052" y="3433474"/>
              <a:ext cx="365033" cy="25593"/>
            </a:xfrm>
            <a:custGeom>
              <a:avLst/>
              <a:gdLst>
                <a:gd name="T0" fmla="*/ 240 w 271"/>
                <a:gd name="T1" fmla="*/ 13 h 19"/>
                <a:gd name="T2" fmla="*/ 271 w 271"/>
                <a:gd name="T3" fmla="*/ 0 h 19"/>
                <a:gd name="T4" fmla="*/ 237 w 271"/>
                <a:gd name="T5" fmla="*/ 0 h 19"/>
                <a:gd name="T6" fmla="*/ 0 w 271"/>
                <a:gd name="T7" fmla="*/ 5 h 19"/>
                <a:gd name="T8" fmla="*/ 0 w 271"/>
                <a:gd name="T9" fmla="*/ 5 h 19"/>
                <a:gd name="T10" fmla="*/ 1 w 271"/>
                <a:gd name="T11" fmla="*/ 19 h 19"/>
                <a:gd name="T12" fmla="*/ 240 w 271"/>
                <a:gd name="T13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9">
                  <a:moveTo>
                    <a:pt x="240" y="13"/>
                  </a:moveTo>
                  <a:lnTo>
                    <a:pt x="271" y="0"/>
                  </a:lnTo>
                  <a:lnTo>
                    <a:pt x="237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19"/>
                  </a:lnTo>
                  <a:lnTo>
                    <a:pt x="240" y="13"/>
                  </a:lnTo>
                  <a:close/>
                </a:path>
              </a:pathLst>
            </a:custGeom>
            <a:solidFill>
              <a:srgbClr val="E4A5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6" name="Freeform 326"/>
            <p:cNvSpPr>
              <a:spLocks/>
            </p:cNvSpPr>
            <p:nvPr/>
          </p:nvSpPr>
          <p:spPr bwMode="auto">
            <a:xfrm>
              <a:off x="3257287" y="3414617"/>
              <a:ext cx="45797" cy="36369"/>
            </a:xfrm>
            <a:custGeom>
              <a:avLst/>
              <a:gdLst>
                <a:gd name="T0" fmla="*/ 3 w 34"/>
                <a:gd name="T1" fmla="*/ 27 h 27"/>
                <a:gd name="T2" fmla="*/ 34 w 34"/>
                <a:gd name="T3" fmla="*/ 14 h 27"/>
                <a:gd name="T4" fmla="*/ 2 w 34"/>
                <a:gd name="T5" fmla="*/ 0 h 27"/>
                <a:gd name="T6" fmla="*/ 2 w 34"/>
                <a:gd name="T7" fmla="*/ 0 h 27"/>
                <a:gd name="T8" fmla="*/ 0 w 34"/>
                <a:gd name="T9" fmla="*/ 14 h 27"/>
                <a:gd name="T10" fmla="*/ 0 w 34"/>
                <a:gd name="T11" fmla="*/ 14 h 27"/>
                <a:gd name="T12" fmla="*/ 3 w 34"/>
                <a:gd name="T13" fmla="*/ 27 h 27"/>
                <a:gd name="T14" fmla="*/ 3 w 34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7">
                  <a:moveTo>
                    <a:pt x="3" y="27"/>
                  </a:moveTo>
                  <a:lnTo>
                    <a:pt x="34" y="14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3" y="27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DFA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7" name="Freeform 327"/>
            <p:cNvSpPr>
              <a:spLocks/>
            </p:cNvSpPr>
            <p:nvPr/>
          </p:nvSpPr>
          <p:spPr bwMode="auto">
            <a:xfrm>
              <a:off x="3257287" y="3433474"/>
              <a:ext cx="45797" cy="17511"/>
            </a:xfrm>
            <a:custGeom>
              <a:avLst/>
              <a:gdLst>
                <a:gd name="T0" fmla="*/ 3 w 34"/>
                <a:gd name="T1" fmla="*/ 13 h 13"/>
                <a:gd name="T2" fmla="*/ 34 w 34"/>
                <a:gd name="T3" fmla="*/ 0 h 13"/>
                <a:gd name="T4" fmla="*/ 0 w 34"/>
                <a:gd name="T5" fmla="*/ 0 h 13"/>
                <a:gd name="T6" fmla="*/ 0 w 34"/>
                <a:gd name="T7" fmla="*/ 0 h 13"/>
                <a:gd name="T8" fmla="*/ 3 w 34"/>
                <a:gd name="T9" fmla="*/ 13 h 13"/>
                <a:gd name="T10" fmla="*/ 3 w 34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3">
                  <a:moveTo>
                    <a:pt x="3" y="13"/>
                  </a:moveTo>
                  <a:lnTo>
                    <a:pt x="3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13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B689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8" name="Freeform 328"/>
            <p:cNvSpPr>
              <a:spLocks/>
            </p:cNvSpPr>
            <p:nvPr/>
          </p:nvSpPr>
          <p:spPr bwMode="auto">
            <a:xfrm>
              <a:off x="3288268" y="3425392"/>
              <a:ext cx="14817" cy="13470"/>
            </a:xfrm>
            <a:custGeom>
              <a:avLst/>
              <a:gdLst>
                <a:gd name="T0" fmla="*/ 0 w 11"/>
                <a:gd name="T1" fmla="*/ 10 h 10"/>
                <a:gd name="T2" fmla="*/ 11 w 11"/>
                <a:gd name="T3" fmla="*/ 6 h 10"/>
                <a:gd name="T4" fmla="*/ 0 w 11"/>
                <a:gd name="T5" fmla="*/ 0 h 10"/>
                <a:gd name="T6" fmla="*/ 0 w 11"/>
                <a:gd name="T7" fmla="*/ 0 h 10"/>
                <a:gd name="T8" fmla="*/ 0 w 11"/>
                <a:gd name="T9" fmla="*/ 6 h 10"/>
                <a:gd name="T10" fmla="*/ 0 w 11"/>
                <a:gd name="T11" fmla="*/ 6 h 10"/>
                <a:gd name="T12" fmla="*/ 0 w 11"/>
                <a:gd name="T13" fmla="*/ 10 h 10"/>
                <a:gd name="T14" fmla="*/ 0 w 11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0">
                  <a:moveTo>
                    <a:pt x="0" y="10"/>
                  </a:moveTo>
                  <a:lnTo>
                    <a:pt x="11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9" name="Freeform 329"/>
            <p:cNvSpPr>
              <a:spLocks/>
            </p:cNvSpPr>
            <p:nvPr/>
          </p:nvSpPr>
          <p:spPr bwMode="auto">
            <a:xfrm>
              <a:off x="2366931" y="2999745"/>
              <a:ext cx="66003" cy="171067"/>
            </a:xfrm>
            <a:custGeom>
              <a:avLst/>
              <a:gdLst>
                <a:gd name="T0" fmla="*/ 17 w 49"/>
                <a:gd name="T1" fmla="*/ 0 h 127"/>
                <a:gd name="T2" fmla="*/ 17 w 49"/>
                <a:gd name="T3" fmla="*/ 0 h 127"/>
                <a:gd name="T4" fmla="*/ 17 w 49"/>
                <a:gd name="T5" fmla="*/ 2 h 127"/>
                <a:gd name="T6" fmla="*/ 17 w 49"/>
                <a:gd name="T7" fmla="*/ 14 h 127"/>
                <a:gd name="T8" fmla="*/ 17 w 49"/>
                <a:gd name="T9" fmla="*/ 14 h 127"/>
                <a:gd name="T10" fmla="*/ 16 w 49"/>
                <a:gd name="T11" fmla="*/ 15 h 127"/>
                <a:gd name="T12" fmla="*/ 16 w 49"/>
                <a:gd name="T13" fmla="*/ 17 h 127"/>
                <a:gd name="T14" fmla="*/ 16 w 49"/>
                <a:gd name="T15" fmla="*/ 26 h 127"/>
                <a:gd name="T16" fmla="*/ 15 w 49"/>
                <a:gd name="T17" fmla="*/ 26 h 127"/>
                <a:gd name="T18" fmla="*/ 15 w 49"/>
                <a:gd name="T19" fmla="*/ 26 h 127"/>
                <a:gd name="T20" fmla="*/ 12 w 49"/>
                <a:gd name="T21" fmla="*/ 27 h 127"/>
                <a:gd name="T22" fmla="*/ 9 w 49"/>
                <a:gd name="T23" fmla="*/ 30 h 127"/>
                <a:gd name="T24" fmla="*/ 7 w 49"/>
                <a:gd name="T25" fmla="*/ 33 h 127"/>
                <a:gd name="T26" fmla="*/ 5 w 49"/>
                <a:gd name="T27" fmla="*/ 38 h 127"/>
                <a:gd name="T28" fmla="*/ 5 w 49"/>
                <a:gd name="T29" fmla="*/ 38 h 127"/>
                <a:gd name="T30" fmla="*/ 5 w 49"/>
                <a:gd name="T31" fmla="*/ 38 h 127"/>
                <a:gd name="T32" fmla="*/ 1 w 49"/>
                <a:gd name="T33" fmla="*/ 40 h 127"/>
                <a:gd name="T34" fmla="*/ 0 w 49"/>
                <a:gd name="T35" fmla="*/ 42 h 127"/>
                <a:gd name="T36" fmla="*/ 0 w 49"/>
                <a:gd name="T37" fmla="*/ 45 h 127"/>
                <a:gd name="T38" fmla="*/ 3 w 49"/>
                <a:gd name="T39" fmla="*/ 117 h 127"/>
                <a:gd name="T40" fmla="*/ 3 w 49"/>
                <a:gd name="T41" fmla="*/ 127 h 127"/>
                <a:gd name="T42" fmla="*/ 49 w 49"/>
                <a:gd name="T43" fmla="*/ 104 h 127"/>
                <a:gd name="T44" fmla="*/ 49 w 49"/>
                <a:gd name="T45" fmla="*/ 79 h 127"/>
                <a:gd name="T46" fmla="*/ 47 w 49"/>
                <a:gd name="T47" fmla="*/ 44 h 127"/>
                <a:gd name="T48" fmla="*/ 47 w 49"/>
                <a:gd name="T49" fmla="*/ 41 h 127"/>
                <a:gd name="T50" fmla="*/ 47 w 49"/>
                <a:gd name="T51" fmla="*/ 41 h 127"/>
                <a:gd name="T52" fmla="*/ 46 w 49"/>
                <a:gd name="T53" fmla="*/ 38 h 127"/>
                <a:gd name="T54" fmla="*/ 43 w 49"/>
                <a:gd name="T55" fmla="*/ 37 h 127"/>
                <a:gd name="T56" fmla="*/ 43 w 49"/>
                <a:gd name="T57" fmla="*/ 37 h 127"/>
                <a:gd name="T58" fmla="*/ 43 w 49"/>
                <a:gd name="T59" fmla="*/ 37 h 127"/>
                <a:gd name="T60" fmla="*/ 43 w 49"/>
                <a:gd name="T61" fmla="*/ 37 h 127"/>
                <a:gd name="T62" fmla="*/ 43 w 49"/>
                <a:gd name="T63" fmla="*/ 37 h 127"/>
                <a:gd name="T64" fmla="*/ 42 w 49"/>
                <a:gd name="T65" fmla="*/ 33 h 127"/>
                <a:gd name="T66" fmla="*/ 38 w 49"/>
                <a:gd name="T67" fmla="*/ 29 h 127"/>
                <a:gd name="T68" fmla="*/ 35 w 49"/>
                <a:gd name="T69" fmla="*/ 26 h 127"/>
                <a:gd name="T70" fmla="*/ 32 w 49"/>
                <a:gd name="T71" fmla="*/ 26 h 127"/>
                <a:gd name="T72" fmla="*/ 32 w 49"/>
                <a:gd name="T73" fmla="*/ 26 h 127"/>
                <a:gd name="T74" fmla="*/ 32 w 49"/>
                <a:gd name="T75" fmla="*/ 26 h 127"/>
                <a:gd name="T76" fmla="*/ 31 w 49"/>
                <a:gd name="T77" fmla="*/ 26 h 127"/>
                <a:gd name="T78" fmla="*/ 31 w 49"/>
                <a:gd name="T79" fmla="*/ 17 h 127"/>
                <a:gd name="T80" fmla="*/ 31 w 49"/>
                <a:gd name="T81" fmla="*/ 17 h 127"/>
                <a:gd name="T82" fmla="*/ 31 w 49"/>
                <a:gd name="T83" fmla="*/ 15 h 127"/>
                <a:gd name="T84" fmla="*/ 28 w 49"/>
                <a:gd name="T85" fmla="*/ 14 h 127"/>
                <a:gd name="T86" fmla="*/ 28 w 49"/>
                <a:gd name="T87" fmla="*/ 10 h 127"/>
                <a:gd name="T88" fmla="*/ 28 w 49"/>
                <a:gd name="T89" fmla="*/ 10 h 127"/>
                <a:gd name="T90" fmla="*/ 27 w 49"/>
                <a:gd name="T91" fmla="*/ 7 h 127"/>
                <a:gd name="T92" fmla="*/ 19 w 49"/>
                <a:gd name="T93" fmla="*/ 2 h 127"/>
                <a:gd name="T94" fmla="*/ 19 w 49"/>
                <a:gd name="T95" fmla="*/ 2 h 127"/>
                <a:gd name="T96" fmla="*/ 17 w 49"/>
                <a:gd name="T9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9" h="127">
                  <a:moveTo>
                    <a:pt x="17" y="0"/>
                  </a:moveTo>
                  <a:lnTo>
                    <a:pt x="17" y="0"/>
                  </a:lnTo>
                  <a:lnTo>
                    <a:pt x="17" y="2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6" y="15"/>
                  </a:lnTo>
                  <a:lnTo>
                    <a:pt x="16" y="17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2" y="27"/>
                  </a:lnTo>
                  <a:lnTo>
                    <a:pt x="9" y="30"/>
                  </a:lnTo>
                  <a:lnTo>
                    <a:pt x="7" y="33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1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3" y="117"/>
                  </a:lnTo>
                  <a:lnTo>
                    <a:pt x="3" y="127"/>
                  </a:lnTo>
                  <a:lnTo>
                    <a:pt x="49" y="104"/>
                  </a:lnTo>
                  <a:lnTo>
                    <a:pt x="49" y="79"/>
                  </a:lnTo>
                  <a:lnTo>
                    <a:pt x="47" y="44"/>
                  </a:lnTo>
                  <a:lnTo>
                    <a:pt x="47" y="41"/>
                  </a:lnTo>
                  <a:lnTo>
                    <a:pt x="47" y="41"/>
                  </a:lnTo>
                  <a:lnTo>
                    <a:pt x="46" y="38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2" y="33"/>
                  </a:lnTo>
                  <a:lnTo>
                    <a:pt x="38" y="29"/>
                  </a:lnTo>
                  <a:lnTo>
                    <a:pt x="35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1" y="26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1" y="15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0" name="Freeform 330"/>
            <p:cNvSpPr>
              <a:spLocks/>
            </p:cNvSpPr>
            <p:nvPr/>
          </p:nvSpPr>
          <p:spPr bwMode="auto">
            <a:xfrm>
              <a:off x="2366931" y="2999745"/>
              <a:ext cx="66003" cy="171067"/>
            </a:xfrm>
            <a:custGeom>
              <a:avLst/>
              <a:gdLst>
                <a:gd name="T0" fmla="*/ 17 w 49"/>
                <a:gd name="T1" fmla="*/ 0 h 127"/>
                <a:gd name="T2" fmla="*/ 17 w 49"/>
                <a:gd name="T3" fmla="*/ 0 h 127"/>
                <a:gd name="T4" fmla="*/ 17 w 49"/>
                <a:gd name="T5" fmla="*/ 2 h 127"/>
                <a:gd name="T6" fmla="*/ 17 w 49"/>
                <a:gd name="T7" fmla="*/ 14 h 127"/>
                <a:gd name="T8" fmla="*/ 17 w 49"/>
                <a:gd name="T9" fmla="*/ 14 h 127"/>
                <a:gd name="T10" fmla="*/ 16 w 49"/>
                <a:gd name="T11" fmla="*/ 15 h 127"/>
                <a:gd name="T12" fmla="*/ 16 w 49"/>
                <a:gd name="T13" fmla="*/ 17 h 127"/>
                <a:gd name="T14" fmla="*/ 16 w 49"/>
                <a:gd name="T15" fmla="*/ 26 h 127"/>
                <a:gd name="T16" fmla="*/ 15 w 49"/>
                <a:gd name="T17" fmla="*/ 26 h 127"/>
                <a:gd name="T18" fmla="*/ 15 w 49"/>
                <a:gd name="T19" fmla="*/ 26 h 127"/>
                <a:gd name="T20" fmla="*/ 12 w 49"/>
                <a:gd name="T21" fmla="*/ 27 h 127"/>
                <a:gd name="T22" fmla="*/ 9 w 49"/>
                <a:gd name="T23" fmla="*/ 30 h 127"/>
                <a:gd name="T24" fmla="*/ 7 w 49"/>
                <a:gd name="T25" fmla="*/ 33 h 127"/>
                <a:gd name="T26" fmla="*/ 5 w 49"/>
                <a:gd name="T27" fmla="*/ 38 h 127"/>
                <a:gd name="T28" fmla="*/ 5 w 49"/>
                <a:gd name="T29" fmla="*/ 38 h 127"/>
                <a:gd name="T30" fmla="*/ 5 w 49"/>
                <a:gd name="T31" fmla="*/ 38 h 127"/>
                <a:gd name="T32" fmla="*/ 1 w 49"/>
                <a:gd name="T33" fmla="*/ 40 h 127"/>
                <a:gd name="T34" fmla="*/ 0 w 49"/>
                <a:gd name="T35" fmla="*/ 42 h 127"/>
                <a:gd name="T36" fmla="*/ 0 w 49"/>
                <a:gd name="T37" fmla="*/ 45 h 127"/>
                <a:gd name="T38" fmla="*/ 3 w 49"/>
                <a:gd name="T39" fmla="*/ 117 h 127"/>
                <a:gd name="T40" fmla="*/ 3 w 49"/>
                <a:gd name="T41" fmla="*/ 127 h 127"/>
                <a:gd name="T42" fmla="*/ 49 w 49"/>
                <a:gd name="T43" fmla="*/ 104 h 127"/>
                <a:gd name="T44" fmla="*/ 49 w 49"/>
                <a:gd name="T45" fmla="*/ 79 h 127"/>
                <a:gd name="T46" fmla="*/ 47 w 49"/>
                <a:gd name="T47" fmla="*/ 44 h 127"/>
                <a:gd name="T48" fmla="*/ 47 w 49"/>
                <a:gd name="T49" fmla="*/ 41 h 127"/>
                <a:gd name="T50" fmla="*/ 47 w 49"/>
                <a:gd name="T51" fmla="*/ 41 h 127"/>
                <a:gd name="T52" fmla="*/ 46 w 49"/>
                <a:gd name="T53" fmla="*/ 38 h 127"/>
                <a:gd name="T54" fmla="*/ 43 w 49"/>
                <a:gd name="T55" fmla="*/ 37 h 127"/>
                <a:gd name="T56" fmla="*/ 43 w 49"/>
                <a:gd name="T57" fmla="*/ 37 h 127"/>
                <a:gd name="T58" fmla="*/ 43 w 49"/>
                <a:gd name="T59" fmla="*/ 37 h 127"/>
                <a:gd name="T60" fmla="*/ 43 w 49"/>
                <a:gd name="T61" fmla="*/ 37 h 127"/>
                <a:gd name="T62" fmla="*/ 43 w 49"/>
                <a:gd name="T63" fmla="*/ 37 h 127"/>
                <a:gd name="T64" fmla="*/ 42 w 49"/>
                <a:gd name="T65" fmla="*/ 33 h 127"/>
                <a:gd name="T66" fmla="*/ 38 w 49"/>
                <a:gd name="T67" fmla="*/ 29 h 127"/>
                <a:gd name="T68" fmla="*/ 35 w 49"/>
                <a:gd name="T69" fmla="*/ 26 h 127"/>
                <a:gd name="T70" fmla="*/ 32 w 49"/>
                <a:gd name="T71" fmla="*/ 26 h 127"/>
                <a:gd name="T72" fmla="*/ 32 w 49"/>
                <a:gd name="T73" fmla="*/ 26 h 127"/>
                <a:gd name="T74" fmla="*/ 32 w 49"/>
                <a:gd name="T75" fmla="*/ 26 h 127"/>
                <a:gd name="T76" fmla="*/ 31 w 49"/>
                <a:gd name="T77" fmla="*/ 26 h 127"/>
                <a:gd name="T78" fmla="*/ 31 w 49"/>
                <a:gd name="T79" fmla="*/ 17 h 127"/>
                <a:gd name="T80" fmla="*/ 31 w 49"/>
                <a:gd name="T81" fmla="*/ 17 h 127"/>
                <a:gd name="T82" fmla="*/ 31 w 49"/>
                <a:gd name="T83" fmla="*/ 15 h 127"/>
                <a:gd name="T84" fmla="*/ 28 w 49"/>
                <a:gd name="T85" fmla="*/ 14 h 127"/>
                <a:gd name="T86" fmla="*/ 28 w 49"/>
                <a:gd name="T87" fmla="*/ 10 h 127"/>
                <a:gd name="T88" fmla="*/ 28 w 49"/>
                <a:gd name="T89" fmla="*/ 10 h 127"/>
                <a:gd name="T90" fmla="*/ 27 w 49"/>
                <a:gd name="T91" fmla="*/ 7 h 127"/>
                <a:gd name="T92" fmla="*/ 19 w 49"/>
                <a:gd name="T93" fmla="*/ 2 h 127"/>
                <a:gd name="T94" fmla="*/ 19 w 49"/>
                <a:gd name="T95" fmla="*/ 2 h 127"/>
                <a:gd name="T96" fmla="*/ 17 w 49"/>
                <a:gd name="T9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9" h="127">
                  <a:moveTo>
                    <a:pt x="17" y="0"/>
                  </a:moveTo>
                  <a:lnTo>
                    <a:pt x="17" y="0"/>
                  </a:lnTo>
                  <a:lnTo>
                    <a:pt x="17" y="2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6" y="15"/>
                  </a:lnTo>
                  <a:lnTo>
                    <a:pt x="16" y="17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2" y="27"/>
                  </a:lnTo>
                  <a:lnTo>
                    <a:pt x="9" y="30"/>
                  </a:lnTo>
                  <a:lnTo>
                    <a:pt x="7" y="33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1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3" y="117"/>
                  </a:lnTo>
                  <a:lnTo>
                    <a:pt x="3" y="127"/>
                  </a:lnTo>
                  <a:lnTo>
                    <a:pt x="49" y="104"/>
                  </a:lnTo>
                  <a:lnTo>
                    <a:pt x="49" y="79"/>
                  </a:lnTo>
                  <a:lnTo>
                    <a:pt x="47" y="44"/>
                  </a:lnTo>
                  <a:lnTo>
                    <a:pt x="47" y="41"/>
                  </a:lnTo>
                  <a:lnTo>
                    <a:pt x="47" y="41"/>
                  </a:lnTo>
                  <a:lnTo>
                    <a:pt x="46" y="38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2" y="33"/>
                  </a:lnTo>
                  <a:lnTo>
                    <a:pt x="38" y="29"/>
                  </a:lnTo>
                  <a:lnTo>
                    <a:pt x="35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1" y="26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1" y="15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1" name="Freeform 331"/>
            <p:cNvSpPr>
              <a:spLocks/>
            </p:cNvSpPr>
            <p:nvPr/>
          </p:nvSpPr>
          <p:spPr bwMode="auto">
            <a:xfrm>
              <a:off x="2370971" y="3139832"/>
              <a:ext cx="63309" cy="86207"/>
            </a:xfrm>
            <a:custGeom>
              <a:avLst/>
              <a:gdLst>
                <a:gd name="T0" fmla="*/ 46 w 47"/>
                <a:gd name="T1" fmla="*/ 0 h 64"/>
                <a:gd name="T2" fmla="*/ 0 w 47"/>
                <a:gd name="T3" fmla="*/ 23 h 64"/>
                <a:gd name="T4" fmla="*/ 0 w 47"/>
                <a:gd name="T5" fmla="*/ 53 h 64"/>
                <a:gd name="T6" fmla="*/ 0 w 47"/>
                <a:gd name="T7" fmla="*/ 53 h 64"/>
                <a:gd name="T8" fmla="*/ 1 w 47"/>
                <a:gd name="T9" fmla="*/ 56 h 64"/>
                <a:gd name="T10" fmla="*/ 5 w 47"/>
                <a:gd name="T11" fmla="*/ 57 h 64"/>
                <a:gd name="T12" fmla="*/ 5 w 47"/>
                <a:gd name="T13" fmla="*/ 57 h 64"/>
                <a:gd name="T14" fmla="*/ 5 w 47"/>
                <a:gd name="T15" fmla="*/ 57 h 64"/>
                <a:gd name="T16" fmla="*/ 5 w 47"/>
                <a:gd name="T17" fmla="*/ 57 h 64"/>
                <a:gd name="T18" fmla="*/ 5 w 47"/>
                <a:gd name="T19" fmla="*/ 57 h 64"/>
                <a:gd name="T20" fmla="*/ 5 w 47"/>
                <a:gd name="T21" fmla="*/ 60 h 64"/>
                <a:gd name="T22" fmla="*/ 6 w 47"/>
                <a:gd name="T23" fmla="*/ 61 h 64"/>
                <a:gd name="T24" fmla="*/ 9 w 47"/>
                <a:gd name="T25" fmla="*/ 62 h 64"/>
                <a:gd name="T26" fmla="*/ 12 w 47"/>
                <a:gd name="T27" fmla="*/ 64 h 64"/>
                <a:gd name="T28" fmla="*/ 12 w 47"/>
                <a:gd name="T29" fmla="*/ 64 h 64"/>
                <a:gd name="T30" fmla="*/ 12 w 47"/>
                <a:gd name="T31" fmla="*/ 64 h 64"/>
                <a:gd name="T32" fmla="*/ 36 w 47"/>
                <a:gd name="T33" fmla="*/ 62 h 64"/>
                <a:gd name="T34" fmla="*/ 36 w 47"/>
                <a:gd name="T35" fmla="*/ 62 h 64"/>
                <a:gd name="T36" fmla="*/ 39 w 47"/>
                <a:gd name="T37" fmla="*/ 62 h 64"/>
                <a:gd name="T38" fmla="*/ 40 w 47"/>
                <a:gd name="T39" fmla="*/ 61 h 64"/>
                <a:gd name="T40" fmla="*/ 41 w 47"/>
                <a:gd name="T41" fmla="*/ 58 h 64"/>
                <a:gd name="T42" fmla="*/ 43 w 47"/>
                <a:gd name="T43" fmla="*/ 57 h 64"/>
                <a:gd name="T44" fmla="*/ 43 w 47"/>
                <a:gd name="T45" fmla="*/ 57 h 64"/>
                <a:gd name="T46" fmla="*/ 43 w 47"/>
                <a:gd name="T47" fmla="*/ 57 h 64"/>
                <a:gd name="T48" fmla="*/ 43 w 47"/>
                <a:gd name="T49" fmla="*/ 57 h 64"/>
                <a:gd name="T50" fmla="*/ 46 w 47"/>
                <a:gd name="T51" fmla="*/ 54 h 64"/>
                <a:gd name="T52" fmla="*/ 47 w 47"/>
                <a:gd name="T53" fmla="*/ 52 h 64"/>
                <a:gd name="T54" fmla="*/ 46 w 47"/>
                <a:gd name="T5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" h="64">
                  <a:moveTo>
                    <a:pt x="46" y="0"/>
                  </a:moveTo>
                  <a:lnTo>
                    <a:pt x="0" y="2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" y="56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60"/>
                  </a:lnTo>
                  <a:lnTo>
                    <a:pt x="6" y="61"/>
                  </a:lnTo>
                  <a:lnTo>
                    <a:pt x="9" y="62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9" y="62"/>
                  </a:lnTo>
                  <a:lnTo>
                    <a:pt x="40" y="61"/>
                  </a:lnTo>
                  <a:lnTo>
                    <a:pt x="41" y="58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6" y="54"/>
                  </a:lnTo>
                  <a:lnTo>
                    <a:pt x="47" y="5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D4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2" name="Freeform 332"/>
            <p:cNvSpPr>
              <a:spLocks/>
            </p:cNvSpPr>
            <p:nvPr/>
          </p:nvSpPr>
          <p:spPr bwMode="auto">
            <a:xfrm>
              <a:off x="2370971" y="3139832"/>
              <a:ext cx="63309" cy="86207"/>
            </a:xfrm>
            <a:custGeom>
              <a:avLst/>
              <a:gdLst>
                <a:gd name="T0" fmla="*/ 46 w 47"/>
                <a:gd name="T1" fmla="*/ 0 h 64"/>
                <a:gd name="T2" fmla="*/ 0 w 47"/>
                <a:gd name="T3" fmla="*/ 23 h 64"/>
                <a:gd name="T4" fmla="*/ 0 w 47"/>
                <a:gd name="T5" fmla="*/ 53 h 64"/>
                <a:gd name="T6" fmla="*/ 0 w 47"/>
                <a:gd name="T7" fmla="*/ 53 h 64"/>
                <a:gd name="T8" fmla="*/ 1 w 47"/>
                <a:gd name="T9" fmla="*/ 56 h 64"/>
                <a:gd name="T10" fmla="*/ 5 w 47"/>
                <a:gd name="T11" fmla="*/ 57 h 64"/>
                <a:gd name="T12" fmla="*/ 5 w 47"/>
                <a:gd name="T13" fmla="*/ 57 h 64"/>
                <a:gd name="T14" fmla="*/ 5 w 47"/>
                <a:gd name="T15" fmla="*/ 57 h 64"/>
                <a:gd name="T16" fmla="*/ 5 w 47"/>
                <a:gd name="T17" fmla="*/ 57 h 64"/>
                <a:gd name="T18" fmla="*/ 5 w 47"/>
                <a:gd name="T19" fmla="*/ 57 h 64"/>
                <a:gd name="T20" fmla="*/ 5 w 47"/>
                <a:gd name="T21" fmla="*/ 60 h 64"/>
                <a:gd name="T22" fmla="*/ 6 w 47"/>
                <a:gd name="T23" fmla="*/ 61 h 64"/>
                <a:gd name="T24" fmla="*/ 9 w 47"/>
                <a:gd name="T25" fmla="*/ 62 h 64"/>
                <a:gd name="T26" fmla="*/ 12 w 47"/>
                <a:gd name="T27" fmla="*/ 64 h 64"/>
                <a:gd name="T28" fmla="*/ 12 w 47"/>
                <a:gd name="T29" fmla="*/ 64 h 64"/>
                <a:gd name="T30" fmla="*/ 12 w 47"/>
                <a:gd name="T31" fmla="*/ 64 h 64"/>
                <a:gd name="T32" fmla="*/ 36 w 47"/>
                <a:gd name="T33" fmla="*/ 62 h 64"/>
                <a:gd name="T34" fmla="*/ 36 w 47"/>
                <a:gd name="T35" fmla="*/ 62 h 64"/>
                <a:gd name="T36" fmla="*/ 39 w 47"/>
                <a:gd name="T37" fmla="*/ 62 h 64"/>
                <a:gd name="T38" fmla="*/ 40 w 47"/>
                <a:gd name="T39" fmla="*/ 61 h 64"/>
                <a:gd name="T40" fmla="*/ 41 w 47"/>
                <a:gd name="T41" fmla="*/ 58 h 64"/>
                <a:gd name="T42" fmla="*/ 43 w 47"/>
                <a:gd name="T43" fmla="*/ 57 h 64"/>
                <a:gd name="T44" fmla="*/ 43 w 47"/>
                <a:gd name="T45" fmla="*/ 57 h 64"/>
                <a:gd name="T46" fmla="*/ 43 w 47"/>
                <a:gd name="T47" fmla="*/ 57 h 64"/>
                <a:gd name="T48" fmla="*/ 43 w 47"/>
                <a:gd name="T49" fmla="*/ 57 h 64"/>
                <a:gd name="T50" fmla="*/ 46 w 47"/>
                <a:gd name="T51" fmla="*/ 54 h 64"/>
                <a:gd name="T52" fmla="*/ 47 w 47"/>
                <a:gd name="T53" fmla="*/ 52 h 64"/>
                <a:gd name="T54" fmla="*/ 46 w 47"/>
                <a:gd name="T5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" h="64">
                  <a:moveTo>
                    <a:pt x="46" y="0"/>
                  </a:moveTo>
                  <a:lnTo>
                    <a:pt x="0" y="2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" y="56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60"/>
                  </a:lnTo>
                  <a:lnTo>
                    <a:pt x="6" y="61"/>
                  </a:lnTo>
                  <a:lnTo>
                    <a:pt x="9" y="62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9" y="62"/>
                  </a:lnTo>
                  <a:lnTo>
                    <a:pt x="40" y="61"/>
                  </a:lnTo>
                  <a:lnTo>
                    <a:pt x="41" y="58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6" y="54"/>
                  </a:lnTo>
                  <a:lnTo>
                    <a:pt x="47" y="52"/>
                  </a:lnTo>
                  <a:lnTo>
                    <a:pt x="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3" name="Freeform 333"/>
            <p:cNvSpPr>
              <a:spLocks/>
            </p:cNvSpPr>
            <p:nvPr/>
          </p:nvSpPr>
          <p:spPr bwMode="auto">
            <a:xfrm>
              <a:off x="2372319" y="2890639"/>
              <a:ext cx="63309" cy="75431"/>
            </a:xfrm>
            <a:custGeom>
              <a:avLst/>
              <a:gdLst>
                <a:gd name="T0" fmla="*/ 39 w 47"/>
                <a:gd name="T1" fmla="*/ 0 h 56"/>
                <a:gd name="T2" fmla="*/ 39 w 47"/>
                <a:gd name="T3" fmla="*/ 0 h 56"/>
                <a:gd name="T4" fmla="*/ 39 w 47"/>
                <a:gd name="T5" fmla="*/ 0 h 56"/>
                <a:gd name="T6" fmla="*/ 8 w 47"/>
                <a:gd name="T7" fmla="*/ 0 h 56"/>
                <a:gd name="T8" fmla="*/ 8 w 47"/>
                <a:gd name="T9" fmla="*/ 0 h 56"/>
                <a:gd name="T10" fmla="*/ 5 w 47"/>
                <a:gd name="T11" fmla="*/ 2 h 56"/>
                <a:gd name="T12" fmla="*/ 4 w 47"/>
                <a:gd name="T13" fmla="*/ 4 h 56"/>
                <a:gd name="T14" fmla="*/ 4 w 47"/>
                <a:gd name="T15" fmla="*/ 4 h 56"/>
                <a:gd name="T16" fmla="*/ 4 w 47"/>
                <a:gd name="T17" fmla="*/ 4 h 56"/>
                <a:gd name="T18" fmla="*/ 4 w 47"/>
                <a:gd name="T19" fmla="*/ 4 h 56"/>
                <a:gd name="T20" fmla="*/ 1 w 47"/>
                <a:gd name="T21" fmla="*/ 6 h 56"/>
                <a:gd name="T22" fmla="*/ 0 w 47"/>
                <a:gd name="T23" fmla="*/ 9 h 56"/>
                <a:gd name="T24" fmla="*/ 1 w 47"/>
                <a:gd name="T25" fmla="*/ 52 h 56"/>
                <a:gd name="T26" fmla="*/ 1 w 47"/>
                <a:gd name="T27" fmla="*/ 52 h 56"/>
                <a:gd name="T28" fmla="*/ 1 w 47"/>
                <a:gd name="T29" fmla="*/ 54 h 56"/>
                <a:gd name="T30" fmla="*/ 5 w 47"/>
                <a:gd name="T31" fmla="*/ 56 h 56"/>
                <a:gd name="T32" fmla="*/ 5 w 47"/>
                <a:gd name="T33" fmla="*/ 56 h 56"/>
                <a:gd name="T34" fmla="*/ 5 w 47"/>
                <a:gd name="T35" fmla="*/ 56 h 56"/>
                <a:gd name="T36" fmla="*/ 43 w 47"/>
                <a:gd name="T37" fmla="*/ 54 h 56"/>
                <a:gd name="T38" fmla="*/ 43 w 47"/>
                <a:gd name="T39" fmla="*/ 54 h 56"/>
                <a:gd name="T40" fmla="*/ 47 w 47"/>
                <a:gd name="T41" fmla="*/ 53 h 56"/>
                <a:gd name="T42" fmla="*/ 47 w 47"/>
                <a:gd name="T43" fmla="*/ 50 h 56"/>
                <a:gd name="T44" fmla="*/ 47 w 47"/>
                <a:gd name="T45" fmla="*/ 9 h 56"/>
                <a:gd name="T46" fmla="*/ 47 w 47"/>
                <a:gd name="T47" fmla="*/ 9 h 56"/>
                <a:gd name="T48" fmla="*/ 46 w 47"/>
                <a:gd name="T49" fmla="*/ 4 h 56"/>
                <a:gd name="T50" fmla="*/ 42 w 47"/>
                <a:gd name="T51" fmla="*/ 3 h 56"/>
                <a:gd name="T52" fmla="*/ 42 w 47"/>
                <a:gd name="T53" fmla="*/ 3 h 56"/>
                <a:gd name="T54" fmla="*/ 42 w 47"/>
                <a:gd name="T55" fmla="*/ 3 h 56"/>
                <a:gd name="T56" fmla="*/ 42 w 47"/>
                <a:gd name="T57" fmla="*/ 3 h 56"/>
                <a:gd name="T58" fmla="*/ 42 w 47"/>
                <a:gd name="T59" fmla="*/ 3 h 56"/>
                <a:gd name="T60" fmla="*/ 42 w 47"/>
                <a:gd name="T61" fmla="*/ 3 h 56"/>
                <a:gd name="T62" fmla="*/ 40 w 47"/>
                <a:gd name="T63" fmla="*/ 0 h 56"/>
                <a:gd name="T64" fmla="*/ 39 w 47"/>
                <a:gd name="T6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56">
                  <a:moveTo>
                    <a:pt x="39" y="0"/>
                  </a:moveTo>
                  <a:lnTo>
                    <a:pt x="39" y="0"/>
                  </a:lnTo>
                  <a:lnTo>
                    <a:pt x="39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5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52"/>
                  </a:lnTo>
                  <a:lnTo>
                    <a:pt x="1" y="52"/>
                  </a:lnTo>
                  <a:lnTo>
                    <a:pt x="1" y="54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43" y="54"/>
                  </a:lnTo>
                  <a:lnTo>
                    <a:pt x="43" y="54"/>
                  </a:lnTo>
                  <a:lnTo>
                    <a:pt x="47" y="53"/>
                  </a:lnTo>
                  <a:lnTo>
                    <a:pt x="47" y="50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6" y="4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0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4" name="Freeform 334"/>
            <p:cNvSpPr>
              <a:spLocks/>
            </p:cNvSpPr>
            <p:nvPr/>
          </p:nvSpPr>
          <p:spPr bwMode="auto">
            <a:xfrm>
              <a:off x="2372319" y="2890639"/>
              <a:ext cx="63309" cy="75431"/>
            </a:xfrm>
            <a:custGeom>
              <a:avLst/>
              <a:gdLst>
                <a:gd name="T0" fmla="*/ 39 w 47"/>
                <a:gd name="T1" fmla="*/ 0 h 56"/>
                <a:gd name="T2" fmla="*/ 39 w 47"/>
                <a:gd name="T3" fmla="*/ 0 h 56"/>
                <a:gd name="T4" fmla="*/ 39 w 47"/>
                <a:gd name="T5" fmla="*/ 0 h 56"/>
                <a:gd name="T6" fmla="*/ 8 w 47"/>
                <a:gd name="T7" fmla="*/ 0 h 56"/>
                <a:gd name="T8" fmla="*/ 8 w 47"/>
                <a:gd name="T9" fmla="*/ 0 h 56"/>
                <a:gd name="T10" fmla="*/ 5 w 47"/>
                <a:gd name="T11" fmla="*/ 2 h 56"/>
                <a:gd name="T12" fmla="*/ 4 w 47"/>
                <a:gd name="T13" fmla="*/ 4 h 56"/>
                <a:gd name="T14" fmla="*/ 4 w 47"/>
                <a:gd name="T15" fmla="*/ 4 h 56"/>
                <a:gd name="T16" fmla="*/ 4 w 47"/>
                <a:gd name="T17" fmla="*/ 4 h 56"/>
                <a:gd name="T18" fmla="*/ 4 w 47"/>
                <a:gd name="T19" fmla="*/ 4 h 56"/>
                <a:gd name="T20" fmla="*/ 1 w 47"/>
                <a:gd name="T21" fmla="*/ 6 h 56"/>
                <a:gd name="T22" fmla="*/ 0 w 47"/>
                <a:gd name="T23" fmla="*/ 9 h 56"/>
                <a:gd name="T24" fmla="*/ 1 w 47"/>
                <a:gd name="T25" fmla="*/ 52 h 56"/>
                <a:gd name="T26" fmla="*/ 1 w 47"/>
                <a:gd name="T27" fmla="*/ 52 h 56"/>
                <a:gd name="T28" fmla="*/ 1 w 47"/>
                <a:gd name="T29" fmla="*/ 54 h 56"/>
                <a:gd name="T30" fmla="*/ 5 w 47"/>
                <a:gd name="T31" fmla="*/ 56 h 56"/>
                <a:gd name="T32" fmla="*/ 5 w 47"/>
                <a:gd name="T33" fmla="*/ 56 h 56"/>
                <a:gd name="T34" fmla="*/ 5 w 47"/>
                <a:gd name="T35" fmla="*/ 56 h 56"/>
                <a:gd name="T36" fmla="*/ 43 w 47"/>
                <a:gd name="T37" fmla="*/ 54 h 56"/>
                <a:gd name="T38" fmla="*/ 43 w 47"/>
                <a:gd name="T39" fmla="*/ 54 h 56"/>
                <a:gd name="T40" fmla="*/ 47 w 47"/>
                <a:gd name="T41" fmla="*/ 53 h 56"/>
                <a:gd name="T42" fmla="*/ 47 w 47"/>
                <a:gd name="T43" fmla="*/ 50 h 56"/>
                <a:gd name="T44" fmla="*/ 47 w 47"/>
                <a:gd name="T45" fmla="*/ 9 h 56"/>
                <a:gd name="T46" fmla="*/ 47 w 47"/>
                <a:gd name="T47" fmla="*/ 9 h 56"/>
                <a:gd name="T48" fmla="*/ 46 w 47"/>
                <a:gd name="T49" fmla="*/ 4 h 56"/>
                <a:gd name="T50" fmla="*/ 42 w 47"/>
                <a:gd name="T51" fmla="*/ 3 h 56"/>
                <a:gd name="T52" fmla="*/ 42 w 47"/>
                <a:gd name="T53" fmla="*/ 3 h 56"/>
                <a:gd name="T54" fmla="*/ 42 w 47"/>
                <a:gd name="T55" fmla="*/ 3 h 56"/>
                <a:gd name="T56" fmla="*/ 42 w 47"/>
                <a:gd name="T57" fmla="*/ 3 h 56"/>
                <a:gd name="T58" fmla="*/ 42 w 47"/>
                <a:gd name="T59" fmla="*/ 3 h 56"/>
                <a:gd name="T60" fmla="*/ 42 w 47"/>
                <a:gd name="T61" fmla="*/ 3 h 56"/>
                <a:gd name="T62" fmla="*/ 40 w 47"/>
                <a:gd name="T63" fmla="*/ 0 h 56"/>
                <a:gd name="T64" fmla="*/ 39 w 47"/>
                <a:gd name="T6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56">
                  <a:moveTo>
                    <a:pt x="39" y="0"/>
                  </a:moveTo>
                  <a:lnTo>
                    <a:pt x="39" y="0"/>
                  </a:lnTo>
                  <a:lnTo>
                    <a:pt x="39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5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52"/>
                  </a:lnTo>
                  <a:lnTo>
                    <a:pt x="1" y="52"/>
                  </a:lnTo>
                  <a:lnTo>
                    <a:pt x="1" y="54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43" y="54"/>
                  </a:lnTo>
                  <a:lnTo>
                    <a:pt x="43" y="54"/>
                  </a:lnTo>
                  <a:lnTo>
                    <a:pt x="47" y="53"/>
                  </a:lnTo>
                  <a:lnTo>
                    <a:pt x="47" y="50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6" y="4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0" y="0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5" name="Freeform 335"/>
            <p:cNvSpPr>
              <a:spLocks/>
            </p:cNvSpPr>
            <p:nvPr/>
          </p:nvSpPr>
          <p:spPr bwMode="auto">
            <a:xfrm>
              <a:off x="2372319" y="2980888"/>
              <a:ext cx="16164" cy="48491"/>
            </a:xfrm>
            <a:custGeom>
              <a:avLst/>
              <a:gdLst>
                <a:gd name="T0" fmla="*/ 11 w 12"/>
                <a:gd name="T1" fmla="*/ 9 h 36"/>
                <a:gd name="T2" fmla="*/ 12 w 12"/>
                <a:gd name="T3" fmla="*/ 36 h 36"/>
                <a:gd name="T4" fmla="*/ 12 w 12"/>
                <a:gd name="T5" fmla="*/ 36 h 36"/>
                <a:gd name="T6" fmla="*/ 11 w 12"/>
                <a:gd name="T7" fmla="*/ 36 h 36"/>
                <a:gd name="T8" fmla="*/ 9 w 12"/>
                <a:gd name="T9" fmla="*/ 36 h 36"/>
                <a:gd name="T10" fmla="*/ 3 w 12"/>
                <a:gd name="T11" fmla="*/ 31 h 36"/>
                <a:gd name="T12" fmla="*/ 3 w 12"/>
                <a:gd name="T13" fmla="*/ 31 h 36"/>
                <a:gd name="T14" fmla="*/ 0 w 12"/>
                <a:gd name="T15" fmla="*/ 27 h 36"/>
                <a:gd name="T16" fmla="*/ 0 w 12"/>
                <a:gd name="T17" fmla="*/ 1 h 36"/>
                <a:gd name="T18" fmla="*/ 0 w 12"/>
                <a:gd name="T19" fmla="*/ 1 h 36"/>
                <a:gd name="T20" fmla="*/ 0 w 12"/>
                <a:gd name="T21" fmla="*/ 0 h 36"/>
                <a:gd name="T22" fmla="*/ 1 w 12"/>
                <a:gd name="T23" fmla="*/ 0 h 36"/>
                <a:gd name="T24" fmla="*/ 9 w 12"/>
                <a:gd name="T25" fmla="*/ 6 h 36"/>
                <a:gd name="T26" fmla="*/ 9 w 12"/>
                <a:gd name="T27" fmla="*/ 6 h 36"/>
                <a:gd name="T28" fmla="*/ 11 w 12"/>
                <a:gd name="T29" fmla="*/ 9 h 36"/>
                <a:gd name="T30" fmla="*/ 11 w 12"/>
                <a:gd name="T31" fmla="*/ 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36">
                  <a:moveTo>
                    <a:pt x="11" y="9"/>
                  </a:moveTo>
                  <a:lnTo>
                    <a:pt x="12" y="36"/>
                  </a:lnTo>
                  <a:lnTo>
                    <a:pt x="12" y="36"/>
                  </a:lnTo>
                  <a:lnTo>
                    <a:pt x="11" y="36"/>
                  </a:lnTo>
                  <a:lnTo>
                    <a:pt x="9" y="36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0" y="27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9" y="6"/>
                  </a:lnTo>
                  <a:lnTo>
                    <a:pt x="9" y="6"/>
                  </a:lnTo>
                  <a:lnTo>
                    <a:pt x="11" y="9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E65E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6" name="Freeform 336"/>
            <p:cNvSpPr>
              <a:spLocks/>
            </p:cNvSpPr>
            <p:nvPr/>
          </p:nvSpPr>
          <p:spPr bwMode="auto">
            <a:xfrm>
              <a:off x="2370971" y="2998398"/>
              <a:ext cx="21552" cy="56573"/>
            </a:xfrm>
            <a:custGeom>
              <a:avLst/>
              <a:gdLst>
                <a:gd name="T0" fmla="*/ 14 w 16"/>
                <a:gd name="T1" fmla="*/ 3 h 42"/>
                <a:gd name="T2" fmla="*/ 16 w 16"/>
                <a:gd name="T3" fmla="*/ 39 h 42"/>
                <a:gd name="T4" fmla="*/ 16 w 16"/>
                <a:gd name="T5" fmla="*/ 39 h 42"/>
                <a:gd name="T6" fmla="*/ 14 w 16"/>
                <a:gd name="T7" fmla="*/ 41 h 42"/>
                <a:gd name="T8" fmla="*/ 13 w 16"/>
                <a:gd name="T9" fmla="*/ 42 h 42"/>
                <a:gd name="T10" fmla="*/ 2 w 16"/>
                <a:gd name="T11" fmla="*/ 42 h 42"/>
                <a:gd name="T12" fmla="*/ 2 w 16"/>
                <a:gd name="T13" fmla="*/ 42 h 42"/>
                <a:gd name="T14" fmla="*/ 1 w 16"/>
                <a:gd name="T15" fmla="*/ 42 h 42"/>
                <a:gd name="T16" fmla="*/ 0 w 16"/>
                <a:gd name="T17" fmla="*/ 39 h 42"/>
                <a:gd name="T18" fmla="*/ 0 w 16"/>
                <a:gd name="T19" fmla="*/ 3 h 42"/>
                <a:gd name="T20" fmla="*/ 0 w 16"/>
                <a:gd name="T21" fmla="*/ 3 h 42"/>
                <a:gd name="T22" fmla="*/ 0 w 16"/>
                <a:gd name="T23" fmla="*/ 1 h 42"/>
                <a:gd name="T24" fmla="*/ 1 w 16"/>
                <a:gd name="T25" fmla="*/ 0 h 42"/>
                <a:gd name="T26" fmla="*/ 12 w 16"/>
                <a:gd name="T27" fmla="*/ 0 h 42"/>
                <a:gd name="T28" fmla="*/ 12 w 16"/>
                <a:gd name="T29" fmla="*/ 0 h 42"/>
                <a:gd name="T30" fmla="*/ 14 w 16"/>
                <a:gd name="T31" fmla="*/ 0 h 42"/>
                <a:gd name="T32" fmla="*/ 14 w 16"/>
                <a:gd name="T33" fmla="*/ 3 h 42"/>
                <a:gd name="T34" fmla="*/ 14 w 16"/>
                <a:gd name="T35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42">
                  <a:moveTo>
                    <a:pt x="14" y="3"/>
                  </a:moveTo>
                  <a:lnTo>
                    <a:pt x="16" y="39"/>
                  </a:lnTo>
                  <a:lnTo>
                    <a:pt x="16" y="39"/>
                  </a:lnTo>
                  <a:lnTo>
                    <a:pt x="14" y="41"/>
                  </a:lnTo>
                  <a:lnTo>
                    <a:pt x="13" y="4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1" y="42"/>
                  </a:lnTo>
                  <a:lnTo>
                    <a:pt x="0" y="39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1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7" name="Freeform 337"/>
            <p:cNvSpPr>
              <a:spLocks/>
            </p:cNvSpPr>
            <p:nvPr/>
          </p:nvSpPr>
          <p:spPr bwMode="auto">
            <a:xfrm>
              <a:off x="2356155" y="3013215"/>
              <a:ext cx="53879" cy="191272"/>
            </a:xfrm>
            <a:custGeom>
              <a:avLst/>
              <a:gdLst>
                <a:gd name="T0" fmla="*/ 38 w 40"/>
                <a:gd name="T1" fmla="*/ 12 h 142"/>
                <a:gd name="T2" fmla="*/ 40 w 40"/>
                <a:gd name="T3" fmla="*/ 135 h 142"/>
                <a:gd name="T4" fmla="*/ 40 w 40"/>
                <a:gd name="T5" fmla="*/ 135 h 142"/>
                <a:gd name="T6" fmla="*/ 39 w 40"/>
                <a:gd name="T7" fmla="*/ 138 h 142"/>
                <a:gd name="T8" fmla="*/ 38 w 40"/>
                <a:gd name="T9" fmla="*/ 140 h 142"/>
                <a:gd name="T10" fmla="*/ 36 w 40"/>
                <a:gd name="T11" fmla="*/ 142 h 142"/>
                <a:gd name="T12" fmla="*/ 34 w 40"/>
                <a:gd name="T13" fmla="*/ 142 h 142"/>
                <a:gd name="T14" fmla="*/ 9 w 40"/>
                <a:gd name="T15" fmla="*/ 142 h 142"/>
                <a:gd name="T16" fmla="*/ 9 w 40"/>
                <a:gd name="T17" fmla="*/ 142 h 142"/>
                <a:gd name="T18" fmla="*/ 7 w 40"/>
                <a:gd name="T19" fmla="*/ 142 h 142"/>
                <a:gd name="T20" fmla="*/ 5 w 40"/>
                <a:gd name="T21" fmla="*/ 140 h 142"/>
                <a:gd name="T22" fmla="*/ 3 w 40"/>
                <a:gd name="T23" fmla="*/ 139 h 142"/>
                <a:gd name="T24" fmla="*/ 3 w 40"/>
                <a:gd name="T25" fmla="*/ 136 h 142"/>
                <a:gd name="T26" fmla="*/ 0 w 40"/>
                <a:gd name="T27" fmla="*/ 13 h 142"/>
                <a:gd name="T28" fmla="*/ 0 w 40"/>
                <a:gd name="T29" fmla="*/ 13 h 142"/>
                <a:gd name="T30" fmla="*/ 1 w 40"/>
                <a:gd name="T31" fmla="*/ 8 h 142"/>
                <a:gd name="T32" fmla="*/ 4 w 40"/>
                <a:gd name="T33" fmla="*/ 4 h 142"/>
                <a:gd name="T34" fmla="*/ 7 w 40"/>
                <a:gd name="T35" fmla="*/ 1 h 142"/>
                <a:gd name="T36" fmla="*/ 9 w 40"/>
                <a:gd name="T37" fmla="*/ 1 h 142"/>
                <a:gd name="T38" fmla="*/ 27 w 40"/>
                <a:gd name="T39" fmla="*/ 0 h 142"/>
                <a:gd name="T40" fmla="*/ 27 w 40"/>
                <a:gd name="T41" fmla="*/ 0 h 142"/>
                <a:gd name="T42" fmla="*/ 30 w 40"/>
                <a:gd name="T43" fmla="*/ 1 h 142"/>
                <a:gd name="T44" fmla="*/ 32 w 40"/>
                <a:gd name="T45" fmla="*/ 4 h 142"/>
                <a:gd name="T46" fmla="*/ 36 w 40"/>
                <a:gd name="T47" fmla="*/ 7 h 142"/>
                <a:gd name="T48" fmla="*/ 38 w 40"/>
                <a:gd name="T49" fmla="*/ 12 h 142"/>
                <a:gd name="T50" fmla="*/ 38 w 40"/>
                <a:gd name="T51" fmla="*/ 1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0" h="142">
                  <a:moveTo>
                    <a:pt x="38" y="12"/>
                  </a:moveTo>
                  <a:lnTo>
                    <a:pt x="40" y="135"/>
                  </a:lnTo>
                  <a:lnTo>
                    <a:pt x="40" y="135"/>
                  </a:lnTo>
                  <a:lnTo>
                    <a:pt x="39" y="138"/>
                  </a:lnTo>
                  <a:lnTo>
                    <a:pt x="38" y="140"/>
                  </a:lnTo>
                  <a:lnTo>
                    <a:pt x="36" y="142"/>
                  </a:lnTo>
                  <a:lnTo>
                    <a:pt x="34" y="142"/>
                  </a:lnTo>
                  <a:lnTo>
                    <a:pt x="9" y="142"/>
                  </a:lnTo>
                  <a:lnTo>
                    <a:pt x="9" y="142"/>
                  </a:lnTo>
                  <a:lnTo>
                    <a:pt x="7" y="142"/>
                  </a:lnTo>
                  <a:lnTo>
                    <a:pt x="5" y="140"/>
                  </a:lnTo>
                  <a:lnTo>
                    <a:pt x="3" y="139"/>
                  </a:lnTo>
                  <a:lnTo>
                    <a:pt x="3" y="13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4"/>
                  </a:lnTo>
                  <a:lnTo>
                    <a:pt x="7" y="1"/>
                  </a:lnTo>
                  <a:lnTo>
                    <a:pt x="9" y="1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0" y="1"/>
                  </a:lnTo>
                  <a:lnTo>
                    <a:pt x="32" y="4"/>
                  </a:lnTo>
                  <a:lnTo>
                    <a:pt x="36" y="7"/>
                  </a:lnTo>
                  <a:lnTo>
                    <a:pt x="38" y="12"/>
                  </a:lnTo>
                  <a:lnTo>
                    <a:pt x="38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8" name="Freeform 338"/>
            <p:cNvSpPr>
              <a:spLocks/>
            </p:cNvSpPr>
            <p:nvPr/>
          </p:nvSpPr>
          <p:spPr bwMode="auto">
            <a:xfrm>
              <a:off x="2348073" y="3029379"/>
              <a:ext cx="67349" cy="167026"/>
            </a:xfrm>
            <a:custGeom>
              <a:avLst/>
              <a:gdLst>
                <a:gd name="T0" fmla="*/ 48 w 50"/>
                <a:gd name="T1" fmla="*/ 4 h 124"/>
                <a:gd name="T2" fmla="*/ 50 w 50"/>
                <a:gd name="T3" fmla="*/ 119 h 124"/>
                <a:gd name="T4" fmla="*/ 50 w 50"/>
                <a:gd name="T5" fmla="*/ 119 h 124"/>
                <a:gd name="T6" fmla="*/ 49 w 50"/>
                <a:gd name="T7" fmla="*/ 122 h 124"/>
                <a:gd name="T8" fmla="*/ 46 w 50"/>
                <a:gd name="T9" fmla="*/ 123 h 124"/>
                <a:gd name="T10" fmla="*/ 9 w 50"/>
                <a:gd name="T11" fmla="*/ 124 h 124"/>
                <a:gd name="T12" fmla="*/ 9 w 50"/>
                <a:gd name="T13" fmla="*/ 124 h 124"/>
                <a:gd name="T14" fmla="*/ 4 w 50"/>
                <a:gd name="T15" fmla="*/ 123 h 124"/>
                <a:gd name="T16" fmla="*/ 3 w 50"/>
                <a:gd name="T17" fmla="*/ 120 h 124"/>
                <a:gd name="T18" fmla="*/ 0 w 50"/>
                <a:gd name="T19" fmla="*/ 5 h 124"/>
                <a:gd name="T20" fmla="*/ 0 w 50"/>
                <a:gd name="T21" fmla="*/ 5 h 124"/>
                <a:gd name="T22" fmla="*/ 2 w 50"/>
                <a:gd name="T23" fmla="*/ 3 h 124"/>
                <a:gd name="T24" fmla="*/ 6 w 50"/>
                <a:gd name="T25" fmla="*/ 1 h 124"/>
                <a:gd name="T26" fmla="*/ 44 w 50"/>
                <a:gd name="T27" fmla="*/ 0 h 124"/>
                <a:gd name="T28" fmla="*/ 44 w 50"/>
                <a:gd name="T29" fmla="*/ 0 h 124"/>
                <a:gd name="T30" fmla="*/ 46 w 50"/>
                <a:gd name="T31" fmla="*/ 1 h 124"/>
                <a:gd name="T32" fmla="*/ 48 w 50"/>
                <a:gd name="T33" fmla="*/ 4 h 124"/>
                <a:gd name="T34" fmla="*/ 48 w 50"/>
                <a:gd name="T35" fmla="*/ 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124">
                  <a:moveTo>
                    <a:pt x="48" y="4"/>
                  </a:moveTo>
                  <a:lnTo>
                    <a:pt x="50" y="119"/>
                  </a:lnTo>
                  <a:lnTo>
                    <a:pt x="50" y="119"/>
                  </a:lnTo>
                  <a:lnTo>
                    <a:pt x="49" y="122"/>
                  </a:lnTo>
                  <a:lnTo>
                    <a:pt x="46" y="123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4" y="123"/>
                  </a:lnTo>
                  <a:lnTo>
                    <a:pt x="3" y="1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6" y="1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6" y="1"/>
                  </a:lnTo>
                  <a:lnTo>
                    <a:pt x="48" y="4"/>
                  </a:lnTo>
                  <a:lnTo>
                    <a:pt x="48" y="4"/>
                  </a:lnTo>
                  <a:close/>
                </a:path>
              </a:pathLst>
            </a:custGeom>
            <a:solidFill>
              <a:srgbClr val="EC64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9" name="Freeform 339"/>
            <p:cNvSpPr>
              <a:spLocks/>
            </p:cNvSpPr>
            <p:nvPr/>
          </p:nvSpPr>
          <p:spPr bwMode="auto">
            <a:xfrm>
              <a:off x="2348073" y="3038808"/>
              <a:ext cx="67349" cy="148168"/>
            </a:xfrm>
            <a:custGeom>
              <a:avLst/>
              <a:gdLst>
                <a:gd name="T0" fmla="*/ 48 w 50"/>
                <a:gd name="T1" fmla="*/ 0 h 110"/>
                <a:gd name="T2" fmla="*/ 50 w 50"/>
                <a:gd name="T3" fmla="*/ 109 h 110"/>
                <a:gd name="T4" fmla="*/ 3 w 50"/>
                <a:gd name="T5" fmla="*/ 110 h 110"/>
                <a:gd name="T6" fmla="*/ 0 w 50"/>
                <a:gd name="T7" fmla="*/ 1 h 110"/>
                <a:gd name="T8" fmla="*/ 48 w 50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10">
                  <a:moveTo>
                    <a:pt x="48" y="0"/>
                  </a:moveTo>
                  <a:lnTo>
                    <a:pt x="50" y="109"/>
                  </a:lnTo>
                  <a:lnTo>
                    <a:pt x="3" y="110"/>
                  </a:lnTo>
                  <a:lnTo>
                    <a:pt x="0" y="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AB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0" name="Freeform 340"/>
            <p:cNvSpPr>
              <a:spLocks/>
            </p:cNvSpPr>
            <p:nvPr/>
          </p:nvSpPr>
          <p:spPr bwMode="auto">
            <a:xfrm>
              <a:off x="2345379" y="2882557"/>
              <a:ext cx="64655" cy="70043"/>
            </a:xfrm>
            <a:custGeom>
              <a:avLst/>
              <a:gdLst>
                <a:gd name="T0" fmla="*/ 47 w 48"/>
                <a:gd name="T1" fmla="*/ 4 h 52"/>
                <a:gd name="T2" fmla="*/ 48 w 48"/>
                <a:gd name="T3" fmla="*/ 47 h 52"/>
                <a:gd name="T4" fmla="*/ 48 w 48"/>
                <a:gd name="T5" fmla="*/ 47 h 52"/>
                <a:gd name="T6" fmla="*/ 47 w 48"/>
                <a:gd name="T7" fmla="*/ 50 h 52"/>
                <a:gd name="T8" fmla="*/ 44 w 48"/>
                <a:gd name="T9" fmla="*/ 51 h 52"/>
                <a:gd name="T10" fmla="*/ 6 w 48"/>
                <a:gd name="T11" fmla="*/ 52 h 52"/>
                <a:gd name="T12" fmla="*/ 6 w 48"/>
                <a:gd name="T13" fmla="*/ 52 h 52"/>
                <a:gd name="T14" fmla="*/ 2 w 48"/>
                <a:gd name="T15" fmla="*/ 51 h 52"/>
                <a:gd name="T16" fmla="*/ 1 w 48"/>
                <a:gd name="T17" fmla="*/ 47 h 52"/>
                <a:gd name="T18" fmla="*/ 0 w 48"/>
                <a:gd name="T19" fmla="*/ 5 h 52"/>
                <a:gd name="T20" fmla="*/ 0 w 48"/>
                <a:gd name="T21" fmla="*/ 5 h 52"/>
                <a:gd name="T22" fmla="*/ 1 w 48"/>
                <a:gd name="T23" fmla="*/ 2 h 52"/>
                <a:gd name="T24" fmla="*/ 5 w 48"/>
                <a:gd name="T25" fmla="*/ 1 h 52"/>
                <a:gd name="T26" fmla="*/ 43 w 48"/>
                <a:gd name="T27" fmla="*/ 0 h 52"/>
                <a:gd name="T28" fmla="*/ 43 w 48"/>
                <a:gd name="T29" fmla="*/ 0 h 52"/>
                <a:gd name="T30" fmla="*/ 46 w 48"/>
                <a:gd name="T31" fmla="*/ 1 h 52"/>
                <a:gd name="T32" fmla="*/ 47 w 48"/>
                <a:gd name="T33" fmla="*/ 4 h 52"/>
                <a:gd name="T34" fmla="*/ 47 w 48"/>
                <a:gd name="T35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52">
                  <a:moveTo>
                    <a:pt x="47" y="4"/>
                  </a:moveTo>
                  <a:lnTo>
                    <a:pt x="48" y="47"/>
                  </a:lnTo>
                  <a:lnTo>
                    <a:pt x="48" y="47"/>
                  </a:lnTo>
                  <a:lnTo>
                    <a:pt x="47" y="50"/>
                  </a:lnTo>
                  <a:lnTo>
                    <a:pt x="44" y="51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2" y="51"/>
                  </a:lnTo>
                  <a:lnTo>
                    <a:pt x="1" y="47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"/>
                  </a:lnTo>
                  <a:lnTo>
                    <a:pt x="5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6" y="1"/>
                  </a:lnTo>
                  <a:lnTo>
                    <a:pt x="47" y="4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rgbClr val="EC64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1" name="Freeform 341"/>
            <p:cNvSpPr>
              <a:spLocks/>
            </p:cNvSpPr>
            <p:nvPr/>
          </p:nvSpPr>
          <p:spPr bwMode="auto">
            <a:xfrm>
              <a:off x="2352113" y="2877169"/>
              <a:ext cx="52533" cy="64655"/>
            </a:xfrm>
            <a:custGeom>
              <a:avLst/>
              <a:gdLst>
                <a:gd name="T0" fmla="*/ 39 w 39"/>
                <a:gd name="T1" fmla="*/ 44 h 48"/>
                <a:gd name="T2" fmla="*/ 38 w 39"/>
                <a:gd name="T3" fmla="*/ 4 h 48"/>
                <a:gd name="T4" fmla="*/ 38 w 39"/>
                <a:gd name="T5" fmla="*/ 4 h 48"/>
                <a:gd name="T6" fmla="*/ 37 w 39"/>
                <a:gd name="T7" fmla="*/ 1 h 48"/>
                <a:gd name="T8" fmla="*/ 34 w 39"/>
                <a:gd name="T9" fmla="*/ 0 h 48"/>
                <a:gd name="T10" fmla="*/ 3 w 39"/>
                <a:gd name="T11" fmla="*/ 1 h 48"/>
                <a:gd name="T12" fmla="*/ 3 w 39"/>
                <a:gd name="T13" fmla="*/ 1 h 48"/>
                <a:gd name="T14" fmla="*/ 1 w 39"/>
                <a:gd name="T15" fmla="*/ 2 h 48"/>
                <a:gd name="T16" fmla="*/ 0 w 39"/>
                <a:gd name="T17" fmla="*/ 4 h 48"/>
                <a:gd name="T18" fmla="*/ 1 w 39"/>
                <a:gd name="T19" fmla="*/ 46 h 48"/>
                <a:gd name="T20" fmla="*/ 1 w 39"/>
                <a:gd name="T21" fmla="*/ 46 h 48"/>
                <a:gd name="T22" fmla="*/ 1 w 39"/>
                <a:gd name="T23" fmla="*/ 47 h 48"/>
                <a:gd name="T24" fmla="*/ 4 w 39"/>
                <a:gd name="T25" fmla="*/ 48 h 48"/>
                <a:gd name="T26" fmla="*/ 35 w 39"/>
                <a:gd name="T27" fmla="*/ 48 h 48"/>
                <a:gd name="T28" fmla="*/ 35 w 39"/>
                <a:gd name="T29" fmla="*/ 48 h 48"/>
                <a:gd name="T30" fmla="*/ 38 w 39"/>
                <a:gd name="T31" fmla="*/ 47 h 48"/>
                <a:gd name="T32" fmla="*/ 39 w 39"/>
                <a:gd name="T33" fmla="*/ 44 h 48"/>
                <a:gd name="T34" fmla="*/ 39 w 39"/>
                <a:gd name="T35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8">
                  <a:moveTo>
                    <a:pt x="39" y="44"/>
                  </a:moveTo>
                  <a:lnTo>
                    <a:pt x="38" y="4"/>
                  </a:lnTo>
                  <a:lnTo>
                    <a:pt x="38" y="4"/>
                  </a:lnTo>
                  <a:lnTo>
                    <a:pt x="37" y="1"/>
                  </a:lnTo>
                  <a:lnTo>
                    <a:pt x="34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7"/>
                  </a:lnTo>
                  <a:lnTo>
                    <a:pt x="4" y="48"/>
                  </a:lnTo>
                  <a:lnTo>
                    <a:pt x="35" y="48"/>
                  </a:lnTo>
                  <a:lnTo>
                    <a:pt x="35" y="48"/>
                  </a:lnTo>
                  <a:lnTo>
                    <a:pt x="38" y="47"/>
                  </a:lnTo>
                  <a:lnTo>
                    <a:pt x="39" y="44"/>
                  </a:lnTo>
                  <a:lnTo>
                    <a:pt x="39" y="44"/>
                  </a:lnTo>
                  <a:close/>
                </a:path>
              </a:pathLst>
            </a:custGeom>
            <a:solidFill>
              <a:srgbClr val="FAB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2" name="Freeform 650"/>
            <p:cNvSpPr>
              <a:spLocks/>
            </p:cNvSpPr>
            <p:nvPr/>
          </p:nvSpPr>
          <p:spPr bwMode="auto">
            <a:xfrm>
              <a:off x="2539344" y="3533151"/>
              <a:ext cx="227641" cy="289602"/>
            </a:xfrm>
            <a:custGeom>
              <a:avLst/>
              <a:gdLst>
                <a:gd name="T0" fmla="*/ 143 w 169"/>
                <a:gd name="T1" fmla="*/ 30 h 215"/>
                <a:gd name="T2" fmla="*/ 122 w 169"/>
                <a:gd name="T3" fmla="*/ 62 h 215"/>
                <a:gd name="T4" fmla="*/ 110 w 169"/>
                <a:gd name="T5" fmla="*/ 78 h 215"/>
                <a:gd name="T6" fmla="*/ 108 w 169"/>
                <a:gd name="T7" fmla="*/ 77 h 215"/>
                <a:gd name="T8" fmla="*/ 116 w 169"/>
                <a:gd name="T9" fmla="*/ 36 h 215"/>
                <a:gd name="T10" fmla="*/ 119 w 169"/>
                <a:gd name="T11" fmla="*/ 16 h 215"/>
                <a:gd name="T12" fmla="*/ 118 w 169"/>
                <a:gd name="T13" fmla="*/ 8 h 215"/>
                <a:gd name="T14" fmla="*/ 114 w 169"/>
                <a:gd name="T15" fmla="*/ 3 h 215"/>
                <a:gd name="T16" fmla="*/ 108 w 169"/>
                <a:gd name="T17" fmla="*/ 0 h 215"/>
                <a:gd name="T18" fmla="*/ 103 w 169"/>
                <a:gd name="T19" fmla="*/ 1 h 215"/>
                <a:gd name="T20" fmla="*/ 97 w 169"/>
                <a:gd name="T21" fmla="*/ 4 h 215"/>
                <a:gd name="T22" fmla="*/ 91 w 169"/>
                <a:gd name="T23" fmla="*/ 18 h 215"/>
                <a:gd name="T24" fmla="*/ 88 w 169"/>
                <a:gd name="T25" fmla="*/ 27 h 215"/>
                <a:gd name="T26" fmla="*/ 77 w 169"/>
                <a:gd name="T27" fmla="*/ 59 h 215"/>
                <a:gd name="T28" fmla="*/ 72 w 169"/>
                <a:gd name="T29" fmla="*/ 69 h 215"/>
                <a:gd name="T30" fmla="*/ 73 w 169"/>
                <a:gd name="T31" fmla="*/ 58 h 215"/>
                <a:gd name="T32" fmla="*/ 76 w 169"/>
                <a:gd name="T33" fmla="*/ 35 h 215"/>
                <a:gd name="T34" fmla="*/ 74 w 169"/>
                <a:gd name="T35" fmla="*/ 20 h 215"/>
                <a:gd name="T36" fmla="*/ 70 w 169"/>
                <a:gd name="T37" fmla="*/ 13 h 215"/>
                <a:gd name="T38" fmla="*/ 64 w 169"/>
                <a:gd name="T39" fmla="*/ 13 h 215"/>
                <a:gd name="T40" fmla="*/ 60 w 169"/>
                <a:gd name="T41" fmla="*/ 15 h 215"/>
                <a:gd name="T42" fmla="*/ 53 w 169"/>
                <a:gd name="T43" fmla="*/ 28 h 215"/>
                <a:gd name="T44" fmla="*/ 34 w 169"/>
                <a:gd name="T45" fmla="*/ 92 h 215"/>
                <a:gd name="T46" fmla="*/ 24 w 169"/>
                <a:gd name="T47" fmla="*/ 115 h 215"/>
                <a:gd name="T48" fmla="*/ 8 w 169"/>
                <a:gd name="T49" fmla="*/ 154 h 215"/>
                <a:gd name="T50" fmla="*/ 0 w 169"/>
                <a:gd name="T51" fmla="*/ 178 h 215"/>
                <a:gd name="T52" fmla="*/ 24 w 169"/>
                <a:gd name="T53" fmla="*/ 196 h 215"/>
                <a:gd name="T54" fmla="*/ 47 w 169"/>
                <a:gd name="T55" fmla="*/ 215 h 215"/>
                <a:gd name="T56" fmla="*/ 56 w 169"/>
                <a:gd name="T57" fmla="*/ 208 h 215"/>
                <a:gd name="T58" fmla="*/ 93 w 169"/>
                <a:gd name="T59" fmla="*/ 189 h 215"/>
                <a:gd name="T60" fmla="*/ 126 w 169"/>
                <a:gd name="T61" fmla="*/ 175 h 215"/>
                <a:gd name="T62" fmla="*/ 158 w 169"/>
                <a:gd name="T63" fmla="*/ 167 h 215"/>
                <a:gd name="T64" fmla="*/ 159 w 169"/>
                <a:gd name="T65" fmla="*/ 162 h 215"/>
                <a:gd name="T66" fmla="*/ 161 w 169"/>
                <a:gd name="T67" fmla="*/ 153 h 215"/>
                <a:gd name="T68" fmla="*/ 154 w 169"/>
                <a:gd name="T69" fmla="*/ 143 h 215"/>
                <a:gd name="T70" fmla="*/ 138 w 169"/>
                <a:gd name="T71" fmla="*/ 142 h 215"/>
                <a:gd name="T72" fmla="*/ 124 w 169"/>
                <a:gd name="T73" fmla="*/ 143 h 215"/>
                <a:gd name="T74" fmla="*/ 110 w 169"/>
                <a:gd name="T75" fmla="*/ 148 h 215"/>
                <a:gd name="T76" fmla="*/ 105 w 169"/>
                <a:gd name="T77" fmla="*/ 151 h 215"/>
                <a:gd name="T78" fmla="*/ 154 w 169"/>
                <a:gd name="T79" fmla="*/ 73 h 215"/>
                <a:gd name="T80" fmla="*/ 168 w 169"/>
                <a:gd name="T81" fmla="*/ 40 h 215"/>
                <a:gd name="T82" fmla="*/ 169 w 169"/>
                <a:gd name="T83" fmla="*/ 28 h 215"/>
                <a:gd name="T84" fmla="*/ 166 w 169"/>
                <a:gd name="T85" fmla="*/ 22 h 215"/>
                <a:gd name="T86" fmla="*/ 162 w 169"/>
                <a:gd name="T87" fmla="*/ 18 h 215"/>
                <a:gd name="T88" fmla="*/ 157 w 169"/>
                <a:gd name="T89" fmla="*/ 18 h 215"/>
                <a:gd name="T90" fmla="*/ 150 w 169"/>
                <a:gd name="T91" fmla="*/ 22 h 215"/>
                <a:gd name="T92" fmla="*/ 143 w 169"/>
                <a:gd name="T93" fmla="*/ 3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9" h="215">
                  <a:moveTo>
                    <a:pt x="143" y="30"/>
                  </a:moveTo>
                  <a:lnTo>
                    <a:pt x="143" y="30"/>
                  </a:lnTo>
                  <a:lnTo>
                    <a:pt x="134" y="46"/>
                  </a:lnTo>
                  <a:lnTo>
                    <a:pt x="122" y="62"/>
                  </a:lnTo>
                  <a:lnTo>
                    <a:pt x="112" y="76"/>
                  </a:lnTo>
                  <a:lnTo>
                    <a:pt x="110" y="78"/>
                  </a:lnTo>
                  <a:lnTo>
                    <a:pt x="108" y="78"/>
                  </a:lnTo>
                  <a:lnTo>
                    <a:pt x="108" y="77"/>
                  </a:lnTo>
                  <a:lnTo>
                    <a:pt x="108" y="77"/>
                  </a:lnTo>
                  <a:lnTo>
                    <a:pt x="116" y="36"/>
                  </a:lnTo>
                  <a:lnTo>
                    <a:pt x="119" y="16"/>
                  </a:lnTo>
                  <a:lnTo>
                    <a:pt x="119" y="16"/>
                  </a:lnTo>
                  <a:lnTo>
                    <a:pt x="119" y="12"/>
                  </a:lnTo>
                  <a:lnTo>
                    <a:pt x="118" y="8"/>
                  </a:lnTo>
                  <a:lnTo>
                    <a:pt x="116" y="4"/>
                  </a:lnTo>
                  <a:lnTo>
                    <a:pt x="114" y="3"/>
                  </a:lnTo>
                  <a:lnTo>
                    <a:pt x="111" y="0"/>
                  </a:lnTo>
                  <a:lnTo>
                    <a:pt x="108" y="0"/>
                  </a:lnTo>
                  <a:lnTo>
                    <a:pt x="105" y="0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97" y="4"/>
                  </a:lnTo>
                  <a:lnTo>
                    <a:pt x="93" y="9"/>
                  </a:lnTo>
                  <a:lnTo>
                    <a:pt x="91" y="18"/>
                  </a:lnTo>
                  <a:lnTo>
                    <a:pt x="88" y="27"/>
                  </a:lnTo>
                  <a:lnTo>
                    <a:pt x="88" y="27"/>
                  </a:lnTo>
                  <a:lnTo>
                    <a:pt x="83" y="47"/>
                  </a:lnTo>
                  <a:lnTo>
                    <a:pt x="77" y="59"/>
                  </a:lnTo>
                  <a:lnTo>
                    <a:pt x="73" y="66"/>
                  </a:lnTo>
                  <a:lnTo>
                    <a:pt x="72" y="69"/>
                  </a:lnTo>
                  <a:lnTo>
                    <a:pt x="72" y="69"/>
                  </a:lnTo>
                  <a:lnTo>
                    <a:pt x="73" y="58"/>
                  </a:lnTo>
                  <a:lnTo>
                    <a:pt x="74" y="47"/>
                  </a:lnTo>
                  <a:lnTo>
                    <a:pt x="76" y="35"/>
                  </a:lnTo>
                  <a:lnTo>
                    <a:pt x="74" y="24"/>
                  </a:lnTo>
                  <a:lnTo>
                    <a:pt x="74" y="20"/>
                  </a:lnTo>
                  <a:lnTo>
                    <a:pt x="73" y="16"/>
                  </a:lnTo>
                  <a:lnTo>
                    <a:pt x="70" y="13"/>
                  </a:lnTo>
                  <a:lnTo>
                    <a:pt x="68" y="12"/>
                  </a:lnTo>
                  <a:lnTo>
                    <a:pt x="64" y="13"/>
                  </a:lnTo>
                  <a:lnTo>
                    <a:pt x="60" y="15"/>
                  </a:lnTo>
                  <a:lnTo>
                    <a:pt x="60" y="15"/>
                  </a:lnTo>
                  <a:lnTo>
                    <a:pt x="57" y="20"/>
                  </a:lnTo>
                  <a:lnTo>
                    <a:pt x="53" y="28"/>
                  </a:lnTo>
                  <a:lnTo>
                    <a:pt x="45" y="55"/>
                  </a:lnTo>
                  <a:lnTo>
                    <a:pt x="34" y="92"/>
                  </a:lnTo>
                  <a:lnTo>
                    <a:pt x="34" y="92"/>
                  </a:lnTo>
                  <a:lnTo>
                    <a:pt x="24" y="115"/>
                  </a:lnTo>
                  <a:lnTo>
                    <a:pt x="16" y="135"/>
                  </a:lnTo>
                  <a:lnTo>
                    <a:pt x="8" y="154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12" y="186"/>
                  </a:lnTo>
                  <a:lnTo>
                    <a:pt x="24" y="196"/>
                  </a:lnTo>
                  <a:lnTo>
                    <a:pt x="47" y="215"/>
                  </a:lnTo>
                  <a:lnTo>
                    <a:pt x="47" y="215"/>
                  </a:lnTo>
                  <a:lnTo>
                    <a:pt x="56" y="208"/>
                  </a:lnTo>
                  <a:lnTo>
                    <a:pt x="56" y="208"/>
                  </a:lnTo>
                  <a:lnTo>
                    <a:pt x="66" y="202"/>
                  </a:lnTo>
                  <a:lnTo>
                    <a:pt x="93" y="189"/>
                  </a:lnTo>
                  <a:lnTo>
                    <a:pt x="110" y="182"/>
                  </a:lnTo>
                  <a:lnTo>
                    <a:pt x="126" y="175"/>
                  </a:lnTo>
                  <a:lnTo>
                    <a:pt x="143" y="170"/>
                  </a:lnTo>
                  <a:lnTo>
                    <a:pt x="158" y="167"/>
                  </a:lnTo>
                  <a:lnTo>
                    <a:pt x="158" y="167"/>
                  </a:lnTo>
                  <a:lnTo>
                    <a:pt x="159" y="162"/>
                  </a:lnTo>
                  <a:lnTo>
                    <a:pt x="161" y="158"/>
                  </a:lnTo>
                  <a:lnTo>
                    <a:pt x="161" y="153"/>
                  </a:lnTo>
                  <a:lnTo>
                    <a:pt x="158" y="148"/>
                  </a:lnTo>
                  <a:lnTo>
                    <a:pt x="154" y="143"/>
                  </a:lnTo>
                  <a:lnTo>
                    <a:pt x="147" y="142"/>
                  </a:lnTo>
                  <a:lnTo>
                    <a:pt x="138" y="142"/>
                  </a:lnTo>
                  <a:lnTo>
                    <a:pt x="138" y="142"/>
                  </a:lnTo>
                  <a:lnTo>
                    <a:pt x="124" y="143"/>
                  </a:lnTo>
                  <a:lnTo>
                    <a:pt x="115" y="146"/>
                  </a:lnTo>
                  <a:lnTo>
                    <a:pt x="110" y="148"/>
                  </a:lnTo>
                  <a:lnTo>
                    <a:pt x="105" y="151"/>
                  </a:lnTo>
                  <a:lnTo>
                    <a:pt x="105" y="151"/>
                  </a:lnTo>
                  <a:lnTo>
                    <a:pt x="154" y="73"/>
                  </a:lnTo>
                  <a:lnTo>
                    <a:pt x="154" y="73"/>
                  </a:lnTo>
                  <a:lnTo>
                    <a:pt x="164" y="54"/>
                  </a:lnTo>
                  <a:lnTo>
                    <a:pt x="168" y="40"/>
                  </a:lnTo>
                  <a:lnTo>
                    <a:pt x="169" y="34"/>
                  </a:lnTo>
                  <a:lnTo>
                    <a:pt x="169" y="28"/>
                  </a:lnTo>
                  <a:lnTo>
                    <a:pt x="168" y="24"/>
                  </a:lnTo>
                  <a:lnTo>
                    <a:pt x="166" y="22"/>
                  </a:lnTo>
                  <a:lnTo>
                    <a:pt x="165" y="19"/>
                  </a:lnTo>
                  <a:lnTo>
                    <a:pt x="162" y="18"/>
                  </a:lnTo>
                  <a:lnTo>
                    <a:pt x="159" y="18"/>
                  </a:lnTo>
                  <a:lnTo>
                    <a:pt x="157" y="18"/>
                  </a:lnTo>
                  <a:lnTo>
                    <a:pt x="153" y="19"/>
                  </a:lnTo>
                  <a:lnTo>
                    <a:pt x="150" y="22"/>
                  </a:lnTo>
                  <a:lnTo>
                    <a:pt x="143" y="30"/>
                  </a:lnTo>
                  <a:lnTo>
                    <a:pt x="143" y="30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3" name="Freeform 651"/>
            <p:cNvSpPr>
              <a:spLocks/>
            </p:cNvSpPr>
            <p:nvPr/>
          </p:nvSpPr>
          <p:spPr bwMode="auto">
            <a:xfrm>
              <a:off x="2578407" y="4132559"/>
              <a:ext cx="766434" cy="490302"/>
            </a:xfrm>
            <a:custGeom>
              <a:avLst/>
              <a:gdLst>
                <a:gd name="T0" fmla="*/ 0 w 569"/>
                <a:gd name="T1" fmla="*/ 103 h 364"/>
                <a:gd name="T2" fmla="*/ 139 w 569"/>
                <a:gd name="T3" fmla="*/ 0 h 364"/>
                <a:gd name="T4" fmla="*/ 569 w 569"/>
                <a:gd name="T5" fmla="*/ 0 h 364"/>
                <a:gd name="T6" fmla="*/ 534 w 569"/>
                <a:gd name="T7" fmla="*/ 362 h 364"/>
                <a:gd name="T8" fmla="*/ 534 w 569"/>
                <a:gd name="T9" fmla="*/ 362 h 364"/>
                <a:gd name="T10" fmla="*/ 522 w 569"/>
                <a:gd name="T11" fmla="*/ 362 h 364"/>
                <a:gd name="T12" fmla="*/ 506 w 569"/>
                <a:gd name="T13" fmla="*/ 364 h 364"/>
                <a:gd name="T14" fmla="*/ 486 w 569"/>
                <a:gd name="T15" fmla="*/ 362 h 364"/>
                <a:gd name="T16" fmla="*/ 460 w 569"/>
                <a:gd name="T17" fmla="*/ 361 h 364"/>
                <a:gd name="T18" fmla="*/ 430 w 569"/>
                <a:gd name="T19" fmla="*/ 357 h 364"/>
                <a:gd name="T20" fmla="*/ 396 w 569"/>
                <a:gd name="T21" fmla="*/ 351 h 364"/>
                <a:gd name="T22" fmla="*/ 359 w 569"/>
                <a:gd name="T23" fmla="*/ 342 h 364"/>
                <a:gd name="T24" fmla="*/ 318 w 569"/>
                <a:gd name="T25" fmla="*/ 330 h 364"/>
                <a:gd name="T26" fmla="*/ 298 w 569"/>
                <a:gd name="T27" fmla="*/ 323 h 364"/>
                <a:gd name="T28" fmla="*/ 276 w 569"/>
                <a:gd name="T29" fmla="*/ 314 h 364"/>
                <a:gd name="T30" fmla="*/ 255 w 569"/>
                <a:gd name="T31" fmla="*/ 304 h 364"/>
                <a:gd name="T32" fmla="*/ 232 w 569"/>
                <a:gd name="T33" fmla="*/ 293 h 364"/>
                <a:gd name="T34" fmla="*/ 209 w 569"/>
                <a:gd name="T35" fmla="*/ 281 h 364"/>
                <a:gd name="T36" fmla="*/ 186 w 569"/>
                <a:gd name="T37" fmla="*/ 268 h 364"/>
                <a:gd name="T38" fmla="*/ 163 w 569"/>
                <a:gd name="T39" fmla="*/ 253 h 364"/>
                <a:gd name="T40" fmla="*/ 140 w 569"/>
                <a:gd name="T41" fmla="*/ 237 h 364"/>
                <a:gd name="T42" fmla="*/ 116 w 569"/>
                <a:gd name="T43" fmla="*/ 218 h 364"/>
                <a:gd name="T44" fmla="*/ 93 w 569"/>
                <a:gd name="T45" fmla="*/ 199 h 364"/>
                <a:gd name="T46" fmla="*/ 70 w 569"/>
                <a:gd name="T47" fmla="*/ 177 h 364"/>
                <a:gd name="T48" fmla="*/ 45 w 569"/>
                <a:gd name="T49" fmla="*/ 154 h 364"/>
                <a:gd name="T50" fmla="*/ 22 w 569"/>
                <a:gd name="T51" fmla="*/ 130 h 364"/>
                <a:gd name="T52" fmla="*/ 0 w 569"/>
                <a:gd name="T53" fmla="*/ 103 h 364"/>
                <a:gd name="T54" fmla="*/ 0 w 569"/>
                <a:gd name="T55" fmla="*/ 103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9" h="364">
                  <a:moveTo>
                    <a:pt x="0" y="103"/>
                  </a:moveTo>
                  <a:lnTo>
                    <a:pt x="139" y="0"/>
                  </a:lnTo>
                  <a:lnTo>
                    <a:pt x="569" y="0"/>
                  </a:lnTo>
                  <a:lnTo>
                    <a:pt x="534" y="362"/>
                  </a:lnTo>
                  <a:lnTo>
                    <a:pt x="534" y="362"/>
                  </a:lnTo>
                  <a:lnTo>
                    <a:pt x="522" y="362"/>
                  </a:lnTo>
                  <a:lnTo>
                    <a:pt x="506" y="364"/>
                  </a:lnTo>
                  <a:lnTo>
                    <a:pt x="486" y="362"/>
                  </a:lnTo>
                  <a:lnTo>
                    <a:pt x="460" y="361"/>
                  </a:lnTo>
                  <a:lnTo>
                    <a:pt x="430" y="357"/>
                  </a:lnTo>
                  <a:lnTo>
                    <a:pt x="396" y="351"/>
                  </a:lnTo>
                  <a:lnTo>
                    <a:pt x="359" y="342"/>
                  </a:lnTo>
                  <a:lnTo>
                    <a:pt x="318" y="330"/>
                  </a:lnTo>
                  <a:lnTo>
                    <a:pt x="298" y="323"/>
                  </a:lnTo>
                  <a:lnTo>
                    <a:pt x="276" y="314"/>
                  </a:lnTo>
                  <a:lnTo>
                    <a:pt x="255" y="304"/>
                  </a:lnTo>
                  <a:lnTo>
                    <a:pt x="232" y="293"/>
                  </a:lnTo>
                  <a:lnTo>
                    <a:pt x="209" y="281"/>
                  </a:lnTo>
                  <a:lnTo>
                    <a:pt x="186" y="268"/>
                  </a:lnTo>
                  <a:lnTo>
                    <a:pt x="163" y="253"/>
                  </a:lnTo>
                  <a:lnTo>
                    <a:pt x="140" y="237"/>
                  </a:lnTo>
                  <a:lnTo>
                    <a:pt x="116" y="218"/>
                  </a:lnTo>
                  <a:lnTo>
                    <a:pt x="93" y="199"/>
                  </a:lnTo>
                  <a:lnTo>
                    <a:pt x="70" y="177"/>
                  </a:lnTo>
                  <a:lnTo>
                    <a:pt x="45" y="154"/>
                  </a:lnTo>
                  <a:lnTo>
                    <a:pt x="22" y="130"/>
                  </a:lnTo>
                  <a:lnTo>
                    <a:pt x="0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584B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4" name="Freeform 652"/>
            <p:cNvSpPr>
              <a:spLocks/>
            </p:cNvSpPr>
            <p:nvPr/>
          </p:nvSpPr>
          <p:spPr bwMode="auto">
            <a:xfrm>
              <a:off x="2256477" y="3725769"/>
              <a:ext cx="1368536" cy="1158406"/>
            </a:xfrm>
            <a:custGeom>
              <a:avLst/>
              <a:gdLst>
                <a:gd name="T0" fmla="*/ 738 w 1016"/>
                <a:gd name="T1" fmla="*/ 859 h 860"/>
                <a:gd name="T2" fmla="*/ 666 w 1016"/>
                <a:gd name="T3" fmla="*/ 859 h 860"/>
                <a:gd name="T4" fmla="*/ 548 w 1016"/>
                <a:gd name="T5" fmla="*/ 842 h 860"/>
                <a:gd name="T6" fmla="*/ 450 w 1016"/>
                <a:gd name="T7" fmla="*/ 814 h 860"/>
                <a:gd name="T8" fmla="*/ 371 w 1016"/>
                <a:gd name="T9" fmla="*/ 782 h 860"/>
                <a:gd name="T10" fmla="*/ 286 w 1016"/>
                <a:gd name="T11" fmla="*/ 737 h 860"/>
                <a:gd name="T12" fmla="*/ 199 w 1016"/>
                <a:gd name="T13" fmla="*/ 678 h 860"/>
                <a:gd name="T14" fmla="*/ 113 w 1016"/>
                <a:gd name="T15" fmla="*/ 602 h 860"/>
                <a:gd name="T16" fmla="*/ 63 w 1016"/>
                <a:gd name="T17" fmla="*/ 547 h 860"/>
                <a:gd name="T18" fmla="*/ 17 w 1016"/>
                <a:gd name="T19" fmla="*/ 463 h 860"/>
                <a:gd name="T20" fmla="*/ 0 w 1016"/>
                <a:gd name="T21" fmla="*/ 382 h 860"/>
                <a:gd name="T22" fmla="*/ 6 w 1016"/>
                <a:gd name="T23" fmla="*/ 305 h 860"/>
                <a:gd name="T24" fmla="*/ 31 w 1016"/>
                <a:gd name="T25" fmla="*/ 234 h 860"/>
                <a:gd name="T26" fmla="*/ 66 w 1016"/>
                <a:gd name="T27" fmla="*/ 169 h 860"/>
                <a:gd name="T28" fmla="*/ 108 w 1016"/>
                <a:gd name="T29" fmla="*/ 112 h 860"/>
                <a:gd name="T30" fmla="*/ 189 w 1016"/>
                <a:gd name="T31" fmla="*/ 30 h 860"/>
                <a:gd name="T32" fmla="*/ 263 w 1016"/>
                <a:gd name="T33" fmla="*/ 53 h 860"/>
                <a:gd name="T34" fmla="*/ 244 w 1016"/>
                <a:gd name="T35" fmla="*/ 112 h 860"/>
                <a:gd name="T36" fmla="*/ 214 w 1016"/>
                <a:gd name="T37" fmla="*/ 236 h 860"/>
                <a:gd name="T38" fmla="*/ 209 w 1016"/>
                <a:gd name="T39" fmla="*/ 297 h 860"/>
                <a:gd name="T40" fmla="*/ 213 w 1016"/>
                <a:gd name="T41" fmla="*/ 329 h 860"/>
                <a:gd name="T42" fmla="*/ 239 w 1016"/>
                <a:gd name="T43" fmla="*/ 375 h 860"/>
                <a:gd name="T44" fmla="*/ 284 w 1016"/>
                <a:gd name="T45" fmla="*/ 424 h 860"/>
                <a:gd name="T46" fmla="*/ 347 w 1016"/>
                <a:gd name="T47" fmla="*/ 471 h 860"/>
                <a:gd name="T48" fmla="*/ 419 w 1016"/>
                <a:gd name="T49" fmla="*/ 516 h 860"/>
                <a:gd name="T50" fmla="*/ 500 w 1016"/>
                <a:gd name="T51" fmla="*/ 555 h 860"/>
                <a:gd name="T52" fmla="*/ 584 w 1016"/>
                <a:gd name="T53" fmla="*/ 585 h 860"/>
                <a:gd name="T54" fmla="*/ 665 w 1016"/>
                <a:gd name="T55" fmla="*/ 604 h 860"/>
                <a:gd name="T56" fmla="*/ 739 w 1016"/>
                <a:gd name="T57" fmla="*/ 608 h 860"/>
                <a:gd name="T58" fmla="*/ 801 w 1016"/>
                <a:gd name="T59" fmla="*/ 594 h 860"/>
                <a:gd name="T60" fmla="*/ 842 w 1016"/>
                <a:gd name="T61" fmla="*/ 568 h 860"/>
                <a:gd name="T62" fmla="*/ 860 w 1016"/>
                <a:gd name="T63" fmla="*/ 545 h 860"/>
                <a:gd name="T64" fmla="*/ 877 w 1016"/>
                <a:gd name="T65" fmla="*/ 512 h 860"/>
                <a:gd name="T66" fmla="*/ 895 w 1016"/>
                <a:gd name="T67" fmla="*/ 459 h 860"/>
                <a:gd name="T68" fmla="*/ 903 w 1016"/>
                <a:gd name="T69" fmla="*/ 408 h 860"/>
                <a:gd name="T70" fmla="*/ 897 w 1016"/>
                <a:gd name="T71" fmla="*/ 312 h 860"/>
                <a:gd name="T72" fmla="*/ 876 w 1016"/>
                <a:gd name="T73" fmla="*/ 231 h 860"/>
                <a:gd name="T74" fmla="*/ 846 w 1016"/>
                <a:gd name="T75" fmla="*/ 165 h 860"/>
                <a:gd name="T76" fmla="*/ 897 w 1016"/>
                <a:gd name="T77" fmla="*/ 151 h 860"/>
                <a:gd name="T78" fmla="*/ 939 w 1016"/>
                <a:gd name="T79" fmla="*/ 219 h 860"/>
                <a:gd name="T80" fmla="*/ 981 w 1016"/>
                <a:gd name="T81" fmla="*/ 312 h 860"/>
                <a:gd name="T82" fmla="*/ 1008 w 1016"/>
                <a:gd name="T83" fmla="*/ 409 h 860"/>
                <a:gd name="T84" fmla="*/ 1015 w 1016"/>
                <a:gd name="T85" fmla="*/ 474 h 860"/>
                <a:gd name="T86" fmla="*/ 1013 w 1016"/>
                <a:gd name="T87" fmla="*/ 541 h 860"/>
                <a:gd name="T88" fmla="*/ 1000 w 1016"/>
                <a:gd name="T89" fmla="*/ 610 h 860"/>
                <a:gd name="T90" fmla="*/ 984 w 1016"/>
                <a:gd name="T91" fmla="*/ 658 h 860"/>
                <a:gd name="T92" fmla="*/ 932 w 1016"/>
                <a:gd name="T93" fmla="*/ 744 h 860"/>
                <a:gd name="T94" fmla="*/ 874 w 1016"/>
                <a:gd name="T95" fmla="*/ 802 h 860"/>
                <a:gd name="T96" fmla="*/ 820 w 1016"/>
                <a:gd name="T97" fmla="*/ 836 h 860"/>
                <a:gd name="T98" fmla="*/ 777 w 1016"/>
                <a:gd name="T99" fmla="*/ 852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6" h="860">
                  <a:moveTo>
                    <a:pt x="753" y="857"/>
                  </a:moveTo>
                  <a:lnTo>
                    <a:pt x="753" y="857"/>
                  </a:lnTo>
                  <a:lnTo>
                    <a:pt x="738" y="859"/>
                  </a:lnTo>
                  <a:lnTo>
                    <a:pt x="720" y="860"/>
                  </a:lnTo>
                  <a:lnTo>
                    <a:pt x="696" y="860"/>
                  </a:lnTo>
                  <a:lnTo>
                    <a:pt x="666" y="859"/>
                  </a:lnTo>
                  <a:lnTo>
                    <a:pt x="631" y="856"/>
                  </a:lnTo>
                  <a:lnTo>
                    <a:pt x="592" y="851"/>
                  </a:lnTo>
                  <a:lnTo>
                    <a:pt x="548" y="842"/>
                  </a:lnTo>
                  <a:lnTo>
                    <a:pt x="500" y="830"/>
                  </a:lnTo>
                  <a:lnTo>
                    <a:pt x="476" y="822"/>
                  </a:lnTo>
                  <a:lnTo>
                    <a:pt x="450" y="814"/>
                  </a:lnTo>
                  <a:lnTo>
                    <a:pt x="425" y="805"/>
                  </a:lnTo>
                  <a:lnTo>
                    <a:pt x="398" y="794"/>
                  </a:lnTo>
                  <a:lnTo>
                    <a:pt x="371" y="782"/>
                  </a:lnTo>
                  <a:lnTo>
                    <a:pt x="342" y="768"/>
                  </a:lnTo>
                  <a:lnTo>
                    <a:pt x="314" y="753"/>
                  </a:lnTo>
                  <a:lnTo>
                    <a:pt x="286" y="737"/>
                  </a:lnTo>
                  <a:lnTo>
                    <a:pt x="257" y="718"/>
                  </a:lnTo>
                  <a:lnTo>
                    <a:pt x="229" y="699"/>
                  </a:lnTo>
                  <a:lnTo>
                    <a:pt x="199" y="678"/>
                  </a:lnTo>
                  <a:lnTo>
                    <a:pt x="171" y="655"/>
                  </a:lnTo>
                  <a:lnTo>
                    <a:pt x="141" y="629"/>
                  </a:lnTo>
                  <a:lnTo>
                    <a:pt x="113" y="602"/>
                  </a:lnTo>
                  <a:lnTo>
                    <a:pt x="113" y="602"/>
                  </a:lnTo>
                  <a:lnTo>
                    <a:pt x="86" y="575"/>
                  </a:lnTo>
                  <a:lnTo>
                    <a:pt x="63" y="547"/>
                  </a:lnTo>
                  <a:lnTo>
                    <a:pt x="44" y="518"/>
                  </a:lnTo>
                  <a:lnTo>
                    <a:pt x="29" y="491"/>
                  </a:lnTo>
                  <a:lnTo>
                    <a:pt x="17" y="463"/>
                  </a:lnTo>
                  <a:lnTo>
                    <a:pt x="9" y="436"/>
                  </a:lnTo>
                  <a:lnTo>
                    <a:pt x="2" y="409"/>
                  </a:lnTo>
                  <a:lnTo>
                    <a:pt x="0" y="382"/>
                  </a:lnTo>
                  <a:lnTo>
                    <a:pt x="0" y="356"/>
                  </a:lnTo>
                  <a:lnTo>
                    <a:pt x="2" y="331"/>
                  </a:lnTo>
                  <a:lnTo>
                    <a:pt x="6" y="305"/>
                  </a:lnTo>
                  <a:lnTo>
                    <a:pt x="13" y="281"/>
                  </a:lnTo>
                  <a:lnTo>
                    <a:pt x="21" y="257"/>
                  </a:lnTo>
                  <a:lnTo>
                    <a:pt x="31" y="234"/>
                  </a:lnTo>
                  <a:lnTo>
                    <a:pt x="41" y="211"/>
                  </a:lnTo>
                  <a:lnTo>
                    <a:pt x="54" y="189"/>
                  </a:lnTo>
                  <a:lnTo>
                    <a:pt x="66" y="169"/>
                  </a:lnTo>
                  <a:lnTo>
                    <a:pt x="79" y="149"/>
                  </a:lnTo>
                  <a:lnTo>
                    <a:pt x="94" y="130"/>
                  </a:lnTo>
                  <a:lnTo>
                    <a:pt x="108" y="112"/>
                  </a:lnTo>
                  <a:lnTo>
                    <a:pt x="137" y="80"/>
                  </a:lnTo>
                  <a:lnTo>
                    <a:pt x="164" y="53"/>
                  </a:lnTo>
                  <a:lnTo>
                    <a:pt x="189" y="30"/>
                  </a:lnTo>
                  <a:lnTo>
                    <a:pt x="207" y="14"/>
                  </a:lnTo>
                  <a:lnTo>
                    <a:pt x="225" y="0"/>
                  </a:lnTo>
                  <a:lnTo>
                    <a:pt x="263" y="53"/>
                  </a:lnTo>
                  <a:lnTo>
                    <a:pt x="263" y="53"/>
                  </a:lnTo>
                  <a:lnTo>
                    <a:pt x="253" y="81"/>
                  </a:lnTo>
                  <a:lnTo>
                    <a:pt x="244" y="112"/>
                  </a:lnTo>
                  <a:lnTo>
                    <a:pt x="233" y="150"/>
                  </a:lnTo>
                  <a:lnTo>
                    <a:pt x="224" y="192"/>
                  </a:lnTo>
                  <a:lnTo>
                    <a:pt x="214" y="236"/>
                  </a:lnTo>
                  <a:lnTo>
                    <a:pt x="212" y="257"/>
                  </a:lnTo>
                  <a:lnTo>
                    <a:pt x="210" y="278"/>
                  </a:lnTo>
                  <a:lnTo>
                    <a:pt x="209" y="297"/>
                  </a:lnTo>
                  <a:lnTo>
                    <a:pt x="210" y="315"/>
                  </a:lnTo>
                  <a:lnTo>
                    <a:pt x="210" y="315"/>
                  </a:lnTo>
                  <a:lnTo>
                    <a:pt x="213" y="329"/>
                  </a:lnTo>
                  <a:lnTo>
                    <a:pt x="220" y="344"/>
                  </a:lnTo>
                  <a:lnTo>
                    <a:pt x="228" y="361"/>
                  </a:lnTo>
                  <a:lnTo>
                    <a:pt x="239" y="375"/>
                  </a:lnTo>
                  <a:lnTo>
                    <a:pt x="252" y="392"/>
                  </a:lnTo>
                  <a:lnTo>
                    <a:pt x="267" y="408"/>
                  </a:lnTo>
                  <a:lnTo>
                    <a:pt x="284" y="424"/>
                  </a:lnTo>
                  <a:lnTo>
                    <a:pt x="303" y="440"/>
                  </a:lnTo>
                  <a:lnTo>
                    <a:pt x="324" y="456"/>
                  </a:lnTo>
                  <a:lnTo>
                    <a:pt x="347" y="471"/>
                  </a:lnTo>
                  <a:lnTo>
                    <a:pt x="369" y="487"/>
                  </a:lnTo>
                  <a:lnTo>
                    <a:pt x="394" y="502"/>
                  </a:lnTo>
                  <a:lnTo>
                    <a:pt x="419" y="516"/>
                  </a:lnTo>
                  <a:lnTo>
                    <a:pt x="446" y="529"/>
                  </a:lnTo>
                  <a:lnTo>
                    <a:pt x="473" y="543"/>
                  </a:lnTo>
                  <a:lnTo>
                    <a:pt x="500" y="555"/>
                  </a:lnTo>
                  <a:lnTo>
                    <a:pt x="529" y="566"/>
                  </a:lnTo>
                  <a:lnTo>
                    <a:pt x="556" y="577"/>
                  </a:lnTo>
                  <a:lnTo>
                    <a:pt x="584" y="585"/>
                  </a:lnTo>
                  <a:lnTo>
                    <a:pt x="611" y="593"/>
                  </a:lnTo>
                  <a:lnTo>
                    <a:pt x="638" y="598"/>
                  </a:lnTo>
                  <a:lnTo>
                    <a:pt x="665" y="604"/>
                  </a:lnTo>
                  <a:lnTo>
                    <a:pt x="691" y="606"/>
                  </a:lnTo>
                  <a:lnTo>
                    <a:pt x="715" y="608"/>
                  </a:lnTo>
                  <a:lnTo>
                    <a:pt x="739" y="608"/>
                  </a:lnTo>
                  <a:lnTo>
                    <a:pt x="762" y="605"/>
                  </a:lnTo>
                  <a:lnTo>
                    <a:pt x="783" y="601"/>
                  </a:lnTo>
                  <a:lnTo>
                    <a:pt x="801" y="594"/>
                  </a:lnTo>
                  <a:lnTo>
                    <a:pt x="820" y="586"/>
                  </a:lnTo>
                  <a:lnTo>
                    <a:pt x="835" y="575"/>
                  </a:lnTo>
                  <a:lnTo>
                    <a:pt x="842" y="568"/>
                  </a:lnTo>
                  <a:lnTo>
                    <a:pt x="849" y="562"/>
                  </a:lnTo>
                  <a:lnTo>
                    <a:pt x="855" y="554"/>
                  </a:lnTo>
                  <a:lnTo>
                    <a:pt x="860" y="545"/>
                  </a:lnTo>
                  <a:lnTo>
                    <a:pt x="860" y="545"/>
                  </a:lnTo>
                  <a:lnTo>
                    <a:pt x="869" y="528"/>
                  </a:lnTo>
                  <a:lnTo>
                    <a:pt x="877" y="512"/>
                  </a:lnTo>
                  <a:lnTo>
                    <a:pt x="884" y="494"/>
                  </a:lnTo>
                  <a:lnTo>
                    <a:pt x="891" y="477"/>
                  </a:lnTo>
                  <a:lnTo>
                    <a:pt x="895" y="459"/>
                  </a:lnTo>
                  <a:lnTo>
                    <a:pt x="899" y="442"/>
                  </a:lnTo>
                  <a:lnTo>
                    <a:pt x="901" y="425"/>
                  </a:lnTo>
                  <a:lnTo>
                    <a:pt x="903" y="408"/>
                  </a:lnTo>
                  <a:lnTo>
                    <a:pt x="903" y="374"/>
                  </a:lnTo>
                  <a:lnTo>
                    <a:pt x="901" y="343"/>
                  </a:lnTo>
                  <a:lnTo>
                    <a:pt x="897" y="312"/>
                  </a:lnTo>
                  <a:lnTo>
                    <a:pt x="891" y="282"/>
                  </a:lnTo>
                  <a:lnTo>
                    <a:pt x="884" y="255"/>
                  </a:lnTo>
                  <a:lnTo>
                    <a:pt x="876" y="231"/>
                  </a:lnTo>
                  <a:lnTo>
                    <a:pt x="868" y="209"/>
                  </a:lnTo>
                  <a:lnTo>
                    <a:pt x="860" y="190"/>
                  </a:lnTo>
                  <a:lnTo>
                    <a:pt x="846" y="165"/>
                  </a:lnTo>
                  <a:lnTo>
                    <a:pt x="841" y="155"/>
                  </a:lnTo>
                  <a:lnTo>
                    <a:pt x="897" y="151"/>
                  </a:lnTo>
                  <a:lnTo>
                    <a:pt x="897" y="151"/>
                  </a:lnTo>
                  <a:lnTo>
                    <a:pt x="905" y="163"/>
                  </a:lnTo>
                  <a:lnTo>
                    <a:pt x="926" y="196"/>
                  </a:lnTo>
                  <a:lnTo>
                    <a:pt x="939" y="219"/>
                  </a:lnTo>
                  <a:lnTo>
                    <a:pt x="953" y="246"/>
                  </a:lnTo>
                  <a:lnTo>
                    <a:pt x="968" y="277"/>
                  </a:lnTo>
                  <a:lnTo>
                    <a:pt x="981" y="312"/>
                  </a:lnTo>
                  <a:lnTo>
                    <a:pt x="993" y="348"/>
                  </a:lnTo>
                  <a:lnTo>
                    <a:pt x="1004" y="389"/>
                  </a:lnTo>
                  <a:lnTo>
                    <a:pt x="1008" y="409"/>
                  </a:lnTo>
                  <a:lnTo>
                    <a:pt x="1011" y="431"/>
                  </a:lnTo>
                  <a:lnTo>
                    <a:pt x="1013" y="452"/>
                  </a:lnTo>
                  <a:lnTo>
                    <a:pt x="1015" y="474"/>
                  </a:lnTo>
                  <a:lnTo>
                    <a:pt x="1016" y="497"/>
                  </a:lnTo>
                  <a:lnTo>
                    <a:pt x="1015" y="518"/>
                  </a:lnTo>
                  <a:lnTo>
                    <a:pt x="1013" y="541"/>
                  </a:lnTo>
                  <a:lnTo>
                    <a:pt x="1011" y="564"/>
                  </a:lnTo>
                  <a:lnTo>
                    <a:pt x="1005" y="587"/>
                  </a:lnTo>
                  <a:lnTo>
                    <a:pt x="1000" y="610"/>
                  </a:lnTo>
                  <a:lnTo>
                    <a:pt x="992" y="633"/>
                  </a:lnTo>
                  <a:lnTo>
                    <a:pt x="984" y="658"/>
                  </a:lnTo>
                  <a:lnTo>
                    <a:pt x="984" y="658"/>
                  </a:lnTo>
                  <a:lnTo>
                    <a:pt x="968" y="690"/>
                  </a:lnTo>
                  <a:lnTo>
                    <a:pt x="950" y="718"/>
                  </a:lnTo>
                  <a:lnTo>
                    <a:pt x="932" y="744"/>
                  </a:lnTo>
                  <a:lnTo>
                    <a:pt x="914" y="766"/>
                  </a:lnTo>
                  <a:lnTo>
                    <a:pt x="895" y="784"/>
                  </a:lnTo>
                  <a:lnTo>
                    <a:pt x="874" y="802"/>
                  </a:lnTo>
                  <a:lnTo>
                    <a:pt x="855" y="815"/>
                  </a:lnTo>
                  <a:lnTo>
                    <a:pt x="838" y="826"/>
                  </a:lnTo>
                  <a:lnTo>
                    <a:pt x="820" y="836"/>
                  </a:lnTo>
                  <a:lnTo>
                    <a:pt x="804" y="842"/>
                  </a:lnTo>
                  <a:lnTo>
                    <a:pt x="789" y="848"/>
                  </a:lnTo>
                  <a:lnTo>
                    <a:pt x="777" y="852"/>
                  </a:lnTo>
                  <a:lnTo>
                    <a:pt x="760" y="856"/>
                  </a:lnTo>
                  <a:lnTo>
                    <a:pt x="753" y="857"/>
                  </a:lnTo>
                  <a:close/>
                </a:path>
              </a:pathLst>
            </a:custGeom>
            <a:solidFill>
              <a:srgbClr val="6C6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5" name="Freeform 653"/>
            <p:cNvSpPr>
              <a:spLocks/>
            </p:cNvSpPr>
            <p:nvPr/>
          </p:nvSpPr>
          <p:spPr bwMode="auto">
            <a:xfrm>
              <a:off x="2256477" y="3725769"/>
              <a:ext cx="1368536" cy="1158406"/>
            </a:xfrm>
            <a:custGeom>
              <a:avLst/>
              <a:gdLst>
                <a:gd name="T0" fmla="*/ 738 w 1016"/>
                <a:gd name="T1" fmla="*/ 859 h 860"/>
                <a:gd name="T2" fmla="*/ 666 w 1016"/>
                <a:gd name="T3" fmla="*/ 859 h 860"/>
                <a:gd name="T4" fmla="*/ 548 w 1016"/>
                <a:gd name="T5" fmla="*/ 842 h 860"/>
                <a:gd name="T6" fmla="*/ 450 w 1016"/>
                <a:gd name="T7" fmla="*/ 814 h 860"/>
                <a:gd name="T8" fmla="*/ 371 w 1016"/>
                <a:gd name="T9" fmla="*/ 782 h 860"/>
                <a:gd name="T10" fmla="*/ 286 w 1016"/>
                <a:gd name="T11" fmla="*/ 737 h 860"/>
                <a:gd name="T12" fmla="*/ 199 w 1016"/>
                <a:gd name="T13" fmla="*/ 678 h 860"/>
                <a:gd name="T14" fmla="*/ 113 w 1016"/>
                <a:gd name="T15" fmla="*/ 602 h 860"/>
                <a:gd name="T16" fmla="*/ 63 w 1016"/>
                <a:gd name="T17" fmla="*/ 547 h 860"/>
                <a:gd name="T18" fmla="*/ 17 w 1016"/>
                <a:gd name="T19" fmla="*/ 463 h 860"/>
                <a:gd name="T20" fmla="*/ 0 w 1016"/>
                <a:gd name="T21" fmla="*/ 382 h 860"/>
                <a:gd name="T22" fmla="*/ 6 w 1016"/>
                <a:gd name="T23" fmla="*/ 305 h 860"/>
                <a:gd name="T24" fmla="*/ 31 w 1016"/>
                <a:gd name="T25" fmla="*/ 234 h 860"/>
                <a:gd name="T26" fmla="*/ 66 w 1016"/>
                <a:gd name="T27" fmla="*/ 169 h 860"/>
                <a:gd name="T28" fmla="*/ 108 w 1016"/>
                <a:gd name="T29" fmla="*/ 112 h 860"/>
                <a:gd name="T30" fmla="*/ 189 w 1016"/>
                <a:gd name="T31" fmla="*/ 30 h 860"/>
                <a:gd name="T32" fmla="*/ 263 w 1016"/>
                <a:gd name="T33" fmla="*/ 53 h 860"/>
                <a:gd name="T34" fmla="*/ 244 w 1016"/>
                <a:gd name="T35" fmla="*/ 112 h 860"/>
                <a:gd name="T36" fmla="*/ 214 w 1016"/>
                <a:gd name="T37" fmla="*/ 236 h 860"/>
                <a:gd name="T38" fmla="*/ 209 w 1016"/>
                <a:gd name="T39" fmla="*/ 297 h 860"/>
                <a:gd name="T40" fmla="*/ 213 w 1016"/>
                <a:gd name="T41" fmla="*/ 329 h 860"/>
                <a:gd name="T42" fmla="*/ 239 w 1016"/>
                <a:gd name="T43" fmla="*/ 375 h 860"/>
                <a:gd name="T44" fmla="*/ 284 w 1016"/>
                <a:gd name="T45" fmla="*/ 424 h 860"/>
                <a:gd name="T46" fmla="*/ 347 w 1016"/>
                <a:gd name="T47" fmla="*/ 471 h 860"/>
                <a:gd name="T48" fmla="*/ 419 w 1016"/>
                <a:gd name="T49" fmla="*/ 516 h 860"/>
                <a:gd name="T50" fmla="*/ 500 w 1016"/>
                <a:gd name="T51" fmla="*/ 555 h 860"/>
                <a:gd name="T52" fmla="*/ 584 w 1016"/>
                <a:gd name="T53" fmla="*/ 585 h 860"/>
                <a:gd name="T54" fmla="*/ 665 w 1016"/>
                <a:gd name="T55" fmla="*/ 604 h 860"/>
                <a:gd name="T56" fmla="*/ 739 w 1016"/>
                <a:gd name="T57" fmla="*/ 608 h 860"/>
                <a:gd name="T58" fmla="*/ 801 w 1016"/>
                <a:gd name="T59" fmla="*/ 594 h 860"/>
                <a:gd name="T60" fmla="*/ 842 w 1016"/>
                <a:gd name="T61" fmla="*/ 568 h 860"/>
                <a:gd name="T62" fmla="*/ 860 w 1016"/>
                <a:gd name="T63" fmla="*/ 545 h 860"/>
                <a:gd name="T64" fmla="*/ 877 w 1016"/>
                <a:gd name="T65" fmla="*/ 512 h 860"/>
                <a:gd name="T66" fmla="*/ 895 w 1016"/>
                <a:gd name="T67" fmla="*/ 459 h 860"/>
                <a:gd name="T68" fmla="*/ 903 w 1016"/>
                <a:gd name="T69" fmla="*/ 408 h 860"/>
                <a:gd name="T70" fmla="*/ 897 w 1016"/>
                <a:gd name="T71" fmla="*/ 312 h 860"/>
                <a:gd name="T72" fmla="*/ 876 w 1016"/>
                <a:gd name="T73" fmla="*/ 231 h 860"/>
                <a:gd name="T74" fmla="*/ 846 w 1016"/>
                <a:gd name="T75" fmla="*/ 165 h 860"/>
                <a:gd name="T76" fmla="*/ 897 w 1016"/>
                <a:gd name="T77" fmla="*/ 151 h 860"/>
                <a:gd name="T78" fmla="*/ 939 w 1016"/>
                <a:gd name="T79" fmla="*/ 219 h 860"/>
                <a:gd name="T80" fmla="*/ 981 w 1016"/>
                <a:gd name="T81" fmla="*/ 312 h 860"/>
                <a:gd name="T82" fmla="*/ 1008 w 1016"/>
                <a:gd name="T83" fmla="*/ 409 h 860"/>
                <a:gd name="T84" fmla="*/ 1015 w 1016"/>
                <a:gd name="T85" fmla="*/ 474 h 860"/>
                <a:gd name="T86" fmla="*/ 1013 w 1016"/>
                <a:gd name="T87" fmla="*/ 541 h 860"/>
                <a:gd name="T88" fmla="*/ 1000 w 1016"/>
                <a:gd name="T89" fmla="*/ 610 h 860"/>
                <a:gd name="T90" fmla="*/ 984 w 1016"/>
                <a:gd name="T91" fmla="*/ 658 h 860"/>
                <a:gd name="T92" fmla="*/ 932 w 1016"/>
                <a:gd name="T93" fmla="*/ 744 h 860"/>
                <a:gd name="T94" fmla="*/ 874 w 1016"/>
                <a:gd name="T95" fmla="*/ 802 h 860"/>
                <a:gd name="T96" fmla="*/ 820 w 1016"/>
                <a:gd name="T97" fmla="*/ 836 h 860"/>
                <a:gd name="T98" fmla="*/ 777 w 1016"/>
                <a:gd name="T99" fmla="*/ 852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6" h="860">
                  <a:moveTo>
                    <a:pt x="753" y="857"/>
                  </a:moveTo>
                  <a:lnTo>
                    <a:pt x="753" y="857"/>
                  </a:lnTo>
                  <a:lnTo>
                    <a:pt x="738" y="859"/>
                  </a:lnTo>
                  <a:lnTo>
                    <a:pt x="720" y="860"/>
                  </a:lnTo>
                  <a:lnTo>
                    <a:pt x="696" y="860"/>
                  </a:lnTo>
                  <a:lnTo>
                    <a:pt x="666" y="859"/>
                  </a:lnTo>
                  <a:lnTo>
                    <a:pt x="631" y="856"/>
                  </a:lnTo>
                  <a:lnTo>
                    <a:pt x="592" y="851"/>
                  </a:lnTo>
                  <a:lnTo>
                    <a:pt x="548" y="842"/>
                  </a:lnTo>
                  <a:lnTo>
                    <a:pt x="500" y="830"/>
                  </a:lnTo>
                  <a:lnTo>
                    <a:pt x="476" y="822"/>
                  </a:lnTo>
                  <a:lnTo>
                    <a:pt x="450" y="814"/>
                  </a:lnTo>
                  <a:lnTo>
                    <a:pt x="425" y="805"/>
                  </a:lnTo>
                  <a:lnTo>
                    <a:pt x="398" y="794"/>
                  </a:lnTo>
                  <a:lnTo>
                    <a:pt x="371" y="782"/>
                  </a:lnTo>
                  <a:lnTo>
                    <a:pt x="342" y="768"/>
                  </a:lnTo>
                  <a:lnTo>
                    <a:pt x="314" y="753"/>
                  </a:lnTo>
                  <a:lnTo>
                    <a:pt x="286" y="737"/>
                  </a:lnTo>
                  <a:lnTo>
                    <a:pt x="257" y="718"/>
                  </a:lnTo>
                  <a:lnTo>
                    <a:pt x="229" y="699"/>
                  </a:lnTo>
                  <a:lnTo>
                    <a:pt x="199" y="678"/>
                  </a:lnTo>
                  <a:lnTo>
                    <a:pt x="171" y="655"/>
                  </a:lnTo>
                  <a:lnTo>
                    <a:pt x="141" y="629"/>
                  </a:lnTo>
                  <a:lnTo>
                    <a:pt x="113" y="602"/>
                  </a:lnTo>
                  <a:lnTo>
                    <a:pt x="113" y="602"/>
                  </a:lnTo>
                  <a:lnTo>
                    <a:pt x="86" y="575"/>
                  </a:lnTo>
                  <a:lnTo>
                    <a:pt x="63" y="547"/>
                  </a:lnTo>
                  <a:lnTo>
                    <a:pt x="44" y="518"/>
                  </a:lnTo>
                  <a:lnTo>
                    <a:pt x="29" y="491"/>
                  </a:lnTo>
                  <a:lnTo>
                    <a:pt x="17" y="463"/>
                  </a:lnTo>
                  <a:lnTo>
                    <a:pt x="9" y="436"/>
                  </a:lnTo>
                  <a:lnTo>
                    <a:pt x="2" y="409"/>
                  </a:lnTo>
                  <a:lnTo>
                    <a:pt x="0" y="382"/>
                  </a:lnTo>
                  <a:lnTo>
                    <a:pt x="0" y="356"/>
                  </a:lnTo>
                  <a:lnTo>
                    <a:pt x="2" y="331"/>
                  </a:lnTo>
                  <a:lnTo>
                    <a:pt x="6" y="305"/>
                  </a:lnTo>
                  <a:lnTo>
                    <a:pt x="13" y="281"/>
                  </a:lnTo>
                  <a:lnTo>
                    <a:pt x="21" y="257"/>
                  </a:lnTo>
                  <a:lnTo>
                    <a:pt x="31" y="234"/>
                  </a:lnTo>
                  <a:lnTo>
                    <a:pt x="41" y="211"/>
                  </a:lnTo>
                  <a:lnTo>
                    <a:pt x="54" y="189"/>
                  </a:lnTo>
                  <a:lnTo>
                    <a:pt x="66" y="169"/>
                  </a:lnTo>
                  <a:lnTo>
                    <a:pt x="79" y="149"/>
                  </a:lnTo>
                  <a:lnTo>
                    <a:pt x="94" y="130"/>
                  </a:lnTo>
                  <a:lnTo>
                    <a:pt x="108" y="112"/>
                  </a:lnTo>
                  <a:lnTo>
                    <a:pt x="137" y="80"/>
                  </a:lnTo>
                  <a:lnTo>
                    <a:pt x="164" y="53"/>
                  </a:lnTo>
                  <a:lnTo>
                    <a:pt x="189" y="30"/>
                  </a:lnTo>
                  <a:lnTo>
                    <a:pt x="207" y="14"/>
                  </a:lnTo>
                  <a:lnTo>
                    <a:pt x="225" y="0"/>
                  </a:lnTo>
                  <a:lnTo>
                    <a:pt x="263" y="53"/>
                  </a:lnTo>
                  <a:lnTo>
                    <a:pt x="263" y="53"/>
                  </a:lnTo>
                  <a:lnTo>
                    <a:pt x="253" y="81"/>
                  </a:lnTo>
                  <a:lnTo>
                    <a:pt x="244" y="112"/>
                  </a:lnTo>
                  <a:lnTo>
                    <a:pt x="233" y="150"/>
                  </a:lnTo>
                  <a:lnTo>
                    <a:pt x="224" y="192"/>
                  </a:lnTo>
                  <a:lnTo>
                    <a:pt x="214" y="236"/>
                  </a:lnTo>
                  <a:lnTo>
                    <a:pt x="212" y="257"/>
                  </a:lnTo>
                  <a:lnTo>
                    <a:pt x="210" y="278"/>
                  </a:lnTo>
                  <a:lnTo>
                    <a:pt x="209" y="297"/>
                  </a:lnTo>
                  <a:lnTo>
                    <a:pt x="210" y="315"/>
                  </a:lnTo>
                  <a:lnTo>
                    <a:pt x="210" y="315"/>
                  </a:lnTo>
                  <a:lnTo>
                    <a:pt x="213" y="329"/>
                  </a:lnTo>
                  <a:lnTo>
                    <a:pt x="220" y="344"/>
                  </a:lnTo>
                  <a:lnTo>
                    <a:pt x="228" y="361"/>
                  </a:lnTo>
                  <a:lnTo>
                    <a:pt x="239" y="375"/>
                  </a:lnTo>
                  <a:lnTo>
                    <a:pt x="252" y="392"/>
                  </a:lnTo>
                  <a:lnTo>
                    <a:pt x="267" y="408"/>
                  </a:lnTo>
                  <a:lnTo>
                    <a:pt x="284" y="424"/>
                  </a:lnTo>
                  <a:lnTo>
                    <a:pt x="303" y="440"/>
                  </a:lnTo>
                  <a:lnTo>
                    <a:pt x="324" y="456"/>
                  </a:lnTo>
                  <a:lnTo>
                    <a:pt x="347" y="471"/>
                  </a:lnTo>
                  <a:lnTo>
                    <a:pt x="369" y="487"/>
                  </a:lnTo>
                  <a:lnTo>
                    <a:pt x="394" y="502"/>
                  </a:lnTo>
                  <a:lnTo>
                    <a:pt x="419" y="516"/>
                  </a:lnTo>
                  <a:lnTo>
                    <a:pt x="446" y="529"/>
                  </a:lnTo>
                  <a:lnTo>
                    <a:pt x="473" y="543"/>
                  </a:lnTo>
                  <a:lnTo>
                    <a:pt x="500" y="555"/>
                  </a:lnTo>
                  <a:lnTo>
                    <a:pt x="529" y="566"/>
                  </a:lnTo>
                  <a:lnTo>
                    <a:pt x="556" y="577"/>
                  </a:lnTo>
                  <a:lnTo>
                    <a:pt x="584" y="585"/>
                  </a:lnTo>
                  <a:lnTo>
                    <a:pt x="611" y="593"/>
                  </a:lnTo>
                  <a:lnTo>
                    <a:pt x="638" y="598"/>
                  </a:lnTo>
                  <a:lnTo>
                    <a:pt x="665" y="604"/>
                  </a:lnTo>
                  <a:lnTo>
                    <a:pt x="691" y="606"/>
                  </a:lnTo>
                  <a:lnTo>
                    <a:pt x="715" y="608"/>
                  </a:lnTo>
                  <a:lnTo>
                    <a:pt x="739" y="608"/>
                  </a:lnTo>
                  <a:lnTo>
                    <a:pt x="762" y="605"/>
                  </a:lnTo>
                  <a:lnTo>
                    <a:pt x="783" y="601"/>
                  </a:lnTo>
                  <a:lnTo>
                    <a:pt x="801" y="594"/>
                  </a:lnTo>
                  <a:lnTo>
                    <a:pt x="820" y="586"/>
                  </a:lnTo>
                  <a:lnTo>
                    <a:pt x="835" y="575"/>
                  </a:lnTo>
                  <a:lnTo>
                    <a:pt x="842" y="568"/>
                  </a:lnTo>
                  <a:lnTo>
                    <a:pt x="849" y="562"/>
                  </a:lnTo>
                  <a:lnTo>
                    <a:pt x="855" y="554"/>
                  </a:lnTo>
                  <a:lnTo>
                    <a:pt x="860" y="545"/>
                  </a:lnTo>
                  <a:lnTo>
                    <a:pt x="860" y="545"/>
                  </a:lnTo>
                  <a:lnTo>
                    <a:pt x="869" y="528"/>
                  </a:lnTo>
                  <a:lnTo>
                    <a:pt x="877" y="512"/>
                  </a:lnTo>
                  <a:lnTo>
                    <a:pt x="884" y="494"/>
                  </a:lnTo>
                  <a:lnTo>
                    <a:pt x="891" y="477"/>
                  </a:lnTo>
                  <a:lnTo>
                    <a:pt x="895" y="459"/>
                  </a:lnTo>
                  <a:lnTo>
                    <a:pt x="899" y="442"/>
                  </a:lnTo>
                  <a:lnTo>
                    <a:pt x="901" y="425"/>
                  </a:lnTo>
                  <a:lnTo>
                    <a:pt x="903" y="408"/>
                  </a:lnTo>
                  <a:lnTo>
                    <a:pt x="903" y="374"/>
                  </a:lnTo>
                  <a:lnTo>
                    <a:pt x="901" y="343"/>
                  </a:lnTo>
                  <a:lnTo>
                    <a:pt x="897" y="312"/>
                  </a:lnTo>
                  <a:lnTo>
                    <a:pt x="891" y="282"/>
                  </a:lnTo>
                  <a:lnTo>
                    <a:pt x="884" y="255"/>
                  </a:lnTo>
                  <a:lnTo>
                    <a:pt x="876" y="231"/>
                  </a:lnTo>
                  <a:lnTo>
                    <a:pt x="868" y="209"/>
                  </a:lnTo>
                  <a:lnTo>
                    <a:pt x="860" y="190"/>
                  </a:lnTo>
                  <a:lnTo>
                    <a:pt x="846" y="165"/>
                  </a:lnTo>
                  <a:lnTo>
                    <a:pt x="841" y="155"/>
                  </a:lnTo>
                  <a:lnTo>
                    <a:pt x="897" y="151"/>
                  </a:lnTo>
                  <a:lnTo>
                    <a:pt x="897" y="151"/>
                  </a:lnTo>
                  <a:lnTo>
                    <a:pt x="905" y="163"/>
                  </a:lnTo>
                  <a:lnTo>
                    <a:pt x="926" y="196"/>
                  </a:lnTo>
                  <a:lnTo>
                    <a:pt x="939" y="219"/>
                  </a:lnTo>
                  <a:lnTo>
                    <a:pt x="953" y="246"/>
                  </a:lnTo>
                  <a:lnTo>
                    <a:pt x="968" y="277"/>
                  </a:lnTo>
                  <a:lnTo>
                    <a:pt x="981" y="312"/>
                  </a:lnTo>
                  <a:lnTo>
                    <a:pt x="993" y="348"/>
                  </a:lnTo>
                  <a:lnTo>
                    <a:pt x="1004" y="389"/>
                  </a:lnTo>
                  <a:lnTo>
                    <a:pt x="1008" y="409"/>
                  </a:lnTo>
                  <a:lnTo>
                    <a:pt x="1011" y="431"/>
                  </a:lnTo>
                  <a:lnTo>
                    <a:pt x="1013" y="452"/>
                  </a:lnTo>
                  <a:lnTo>
                    <a:pt x="1015" y="474"/>
                  </a:lnTo>
                  <a:lnTo>
                    <a:pt x="1016" y="497"/>
                  </a:lnTo>
                  <a:lnTo>
                    <a:pt x="1015" y="518"/>
                  </a:lnTo>
                  <a:lnTo>
                    <a:pt x="1013" y="541"/>
                  </a:lnTo>
                  <a:lnTo>
                    <a:pt x="1011" y="564"/>
                  </a:lnTo>
                  <a:lnTo>
                    <a:pt x="1005" y="587"/>
                  </a:lnTo>
                  <a:lnTo>
                    <a:pt x="1000" y="610"/>
                  </a:lnTo>
                  <a:lnTo>
                    <a:pt x="992" y="633"/>
                  </a:lnTo>
                  <a:lnTo>
                    <a:pt x="984" y="658"/>
                  </a:lnTo>
                  <a:lnTo>
                    <a:pt x="984" y="658"/>
                  </a:lnTo>
                  <a:lnTo>
                    <a:pt x="968" y="690"/>
                  </a:lnTo>
                  <a:lnTo>
                    <a:pt x="950" y="718"/>
                  </a:lnTo>
                  <a:lnTo>
                    <a:pt x="932" y="744"/>
                  </a:lnTo>
                  <a:lnTo>
                    <a:pt x="914" y="766"/>
                  </a:lnTo>
                  <a:lnTo>
                    <a:pt x="895" y="784"/>
                  </a:lnTo>
                  <a:lnTo>
                    <a:pt x="874" y="802"/>
                  </a:lnTo>
                  <a:lnTo>
                    <a:pt x="855" y="815"/>
                  </a:lnTo>
                  <a:lnTo>
                    <a:pt x="838" y="826"/>
                  </a:lnTo>
                  <a:lnTo>
                    <a:pt x="820" y="836"/>
                  </a:lnTo>
                  <a:lnTo>
                    <a:pt x="804" y="842"/>
                  </a:lnTo>
                  <a:lnTo>
                    <a:pt x="789" y="848"/>
                  </a:lnTo>
                  <a:lnTo>
                    <a:pt x="777" y="852"/>
                  </a:lnTo>
                  <a:lnTo>
                    <a:pt x="760" y="856"/>
                  </a:lnTo>
                  <a:lnTo>
                    <a:pt x="753" y="8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6" name="Freeform 654"/>
            <p:cNvSpPr>
              <a:spLocks noEditPoints="1"/>
            </p:cNvSpPr>
            <p:nvPr/>
          </p:nvSpPr>
          <p:spPr bwMode="auto">
            <a:xfrm>
              <a:off x="3171080" y="3677278"/>
              <a:ext cx="410831" cy="214171"/>
            </a:xfrm>
            <a:custGeom>
              <a:avLst/>
              <a:gdLst>
                <a:gd name="T0" fmla="*/ 27 w 305"/>
                <a:gd name="T1" fmla="*/ 116 h 159"/>
                <a:gd name="T2" fmla="*/ 33 w 305"/>
                <a:gd name="T3" fmla="*/ 136 h 159"/>
                <a:gd name="T4" fmla="*/ 33 w 305"/>
                <a:gd name="T5" fmla="*/ 136 h 159"/>
                <a:gd name="T6" fmla="*/ 36 w 305"/>
                <a:gd name="T7" fmla="*/ 141 h 159"/>
                <a:gd name="T8" fmla="*/ 39 w 305"/>
                <a:gd name="T9" fmla="*/ 145 h 159"/>
                <a:gd name="T10" fmla="*/ 43 w 305"/>
                <a:gd name="T11" fmla="*/ 149 h 159"/>
                <a:gd name="T12" fmla="*/ 47 w 305"/>
                <a:gd name="T13" fmla="*/ 152 h 159"/>
                <a:gd name="T14" fmla="*/ 52 w 305"/>
                <a:gd name="T15" fmla="*/ 155 h 159"/>
                <a:gd name="T16" fmla="*/ 58 w 305"/>
                <a:gd name="T17" fmla="*/ 158 h 159"/>
                <a:gd name="T18" fmla="*/ 70 w 305"/>
                <a:gd name="T19" fmla="*/ 159 h 159"/>
                <a:gd name="T20" fmla="*/ 70 w 305"/>
                <a:gd name="T21" fmla="*/ 159 h 159"/>
                <a:gd name="T22" fmla="*/ 78 w 305"/>
                <a:gd name="T23" fmla="*/ 158 h 159"/>
                <a:gd name="T24" fmla="*/ 85 w 305"/>
                <a:gd name="T25" fmla="*/ 156 h 159"/>
                <a:gd name="T26" fmla="*/ 100 w 305"/>
                <a:gd name="T27" fmla="*/ 152 h 159"/>
                <a:gd name="T28" fmla="*/ 41 w 305"/>
                <a:gd name="T29" fmla="*/ 133 h 159"/>
                <a:gd name="T30" fmla="*/ 28 w 305"/>
                <a:gd name="T31" fmla="*/ 118 h 159"/>
                <a:gd name="T32" fmla="*/ 27 w 305"/>
                <a:gd name="T33" fmla="*/ 116 h 159"/>
                <a:gd name="T34" fmla="*/ 305 w 305"/>
                <a:gd name="T35" fmla="*/ 71 h 159"/>
                <a:gd name="T36" fmla="*/ 305 w 305"/>
                <a:gd name="T37" fmla="*/ 71 h 159"/>
                <a:gd name="T38" fmla="*/ 298 w 305"/>
                <a:gd name="T39" fmla="*/ 74 h 159"/>
                <a:gd name="T40" fmla="*/ 133 w 305"/>
                <a:gd name="T41" fmla="*/ 128 h 159"/>
                <a:gd name="T42" fmla="*/ 155 w 305"/>
                <a:gd name="T43" fmla="*/ 133 h 159"/>
                <a:gd name="T44" fmla="*/ 278 w 305"/>
                <a:gd name="T45" fmla="*/ 94 h 159"/>
                <a:gd name="T46" fmla="*/ 278 w 305"/>
                <a:gd name="T47" fmla="*/ 94 h 159"/>
                <a:gd name="T48" fmla="*/ 287 w 305"/>
                <a:gd name="T49" fmla="*/ 90 h 159"/>
                <a:gd name="T50" fmla="*/ 295 w 305"/>
                <a:gd name="T51" fmla="*/ 85 h 159"/>
                <a:gd name="T52" fmla="*/ 301 w 305"/>
                <a:gd name="T53" fmla="*/ 79 h 159"/>
                <a:gd name="T54" fmla="*/ 305 w 305"/>
                <a:gd name="T55" fmla="*/ 71 h 159"/>
                <a:gd name="T56" fmla="*/ 21 w 305"/>
                <a:gd name="T57" fmla="*/ 0 h 159"/>
                <a:gd name="T58" fmla="*/ 21 w 305"/>
                <a:gd name="T59" fmla="*/ 0 h 159"/>
                <a:gd name="T60" fmla="*/ 16 w 305"/>
                <a:gd name="T61" fmla="*/ 2 h 159"/>
                <a:gd name="T62" fmla="*/ 10 w 305"/>
                <a:gd name="T63" fmla="*/ 8 h 159"/>
                <a:gd name="T64" fmla="*/ 6 w 305"/>
                <a:gd name="T65" fmla="*/ 13 h 159"/>
                <a:gd name="T66" fmla="*/ 2 w 305"/>
                <a:gd name="T67" fmla="*/ 19 h 159"/>
                <a:gd name="T68" fmla="*/ 0 w 305"/>
                <a:gd name="T69" fmla="*/ 24 h 159"/>
                <a:gd name="T70" fmla="*/ 0 w 305"/>
                <a:gd name="T71" fmla="*/ 29 h 159"/>
                <a:gd name="T72" fmla="*/ 0 w 305"/>
                <a:gd name="T73" fmla="*/ 36 h 159"/>
                <a:gd name="T74" fmla="*/ 1 w 305"/>
                <a:gd name="T75" fmla="*/ 41 h 159"/>
                <a:gd name="T76" fmla="*/ 24 w 305"/>
                <a:gd name="T77" fmla="*/ 109 h 159"/>
                <a:gd name="T78" fmla="*/ 48 w 305"/>
                <a:gd name="T79" fmla="*/ 102 h 159"/>
                <a:gd name="T80" fmla="*/ 20 w 305"/>
                <a:gd name="T81" fmla="*/ 23 h 159"/>
                <a:gd name="T82" fmla="*/ 20 w 305"/>
                <a:gd name="T83" fmla="*/ 23 h 159"/>
                <a:gd name="T84" fmla="*/ 19 w 305"/>
                <a:gd name="T85" fmla="*/ 17 h 159"/>
                <a:gd name="T86" fmla="*/ 19 w 305"/>
                <a:gd name="T87" fmla="*/ 10 h 159"/>
                <a:gd name="T88" fmla="*/ 20 w 305"/>
                <a:gd name="T89" fmla="*/ 5 h 159"/>
                <a:gd name="T90" fmla="*/ 21 w 305"/>
                <a:gd name="T91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5" h="159">
                  <a:moveTo>
                    <a:pt x="27" y="116"/>
                  </a:moveTo>
                  <a:lnTo>
                    <a:pt x="33" y="136"/>
                  </a:lnTo>
                  <a:lnTo>
                    <a:pt x="33" y="136"/>
                  </a:lnTo>
                  <a:lnTo>
                    <a:pt x="36" y="141"/>
                  </a:lnTo>
                  <a:lnTo>
                    <a:pt x="39" y="145"/>
                  </a:lnTo>
                  <a:lnTo>
                    <a:pt x="43" y="149"/>
                  </a:lnTo>
                  <a:lnTo>
                    <a:pt x="47" y="152"/>
                  </a:lnTo>
                  <a:lnTo>
                    <a:pt x="52" y="155"/>
                  </a:lnTo>
                  <a:lnTo>
                    <a:pt x="58" y="158"/>
                  </a:lnTo>
                  <a:lnTo>
                    <a:pt x="70" y="159"/>
                  </a:lnTo>
                  <a:lnTo>
                    <a:pt x="70" y="159"/>
                  </a:lnTo>
                  <a:lnTo>
                    <a:pt x="78" y="158"/>
                  </a:lnTo>
                  <a:lnTo>
                    <a:pt x="85" y="156"/>
                  </a:lnTo>
                  <a:lnTo>
                    <a:pt x="100" y="152"/>
                  </a:lnTo>
                  <a:lnTo>
                    <a:pt x="41" y="133"/>
                  </a:lnTo>
                  <a:lnTo>
                    <a:pt x="28" y="118"/>
                  </a:lnTo>
                  <a:lnTo>
                    <a:pt x="27" y="116"/>
                  </a:lnTo>
                  <a:close/>
                  <a:moveTo>
                    <a:pt x="305" y="71"/>
                  </a:moveTo>
                  <a:lnTo>
                    <a:pt x="305" y="71"/>
                  </a:lnTo>
                  <a:lnTo>
                    <a:pt x="298" y="74"/>
                  </a:lnTo>
                  <a:lnTo>
                    <a:pt x="133" y="128"/>
                  </a:lnTo>
                  <a:lnTo>
                    <a:pt x="155" y="133"/>
                  </a:lnTo>
                  <a:lnTo>
                    <a:pt x="278" y="94"/>
                  </a:lnTo>
                  <a:lnTo>
                    <a:pt x="278" y="94"/>
                  </a:lnTo>
                  <a:lnTo>
                    <a:pt x="287" y="90"/>
                  </a:lnTo>
                  <a:lnTo>
                    <a:pt x="295" y="85"/>
                  </a:lnTo>
                  <a:lnTo>
                    <a:pt x="301" y="79"/>
                  </a:lnTo>
                  <a:lnTo>
                    <a:pt x="305" y="71"/>
                  </a:lnTo>
                  <a:close/>
                  <a:moveTo>
                    <a:pt x="21" y="0"/>
                  </a:moveTo>
                  <a:lnTo>
                    <a:pt x="21" y="0"/>
                  </a:lnTo>
                  <a:lnTo>
                    <a:pt x="16" y="2"/>
                  </a:lnTo>
                  <a:lnTo>
                    <a:pt x="10" y="8"/>
                  </a:lnTo>
                  <a:lnTo>
                    <a:pt x="6" y="13"/>
                  </a:lnTo>
                  <a:lnTo>
                    <a:pt x="2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1" y="41"/>
                  </a:lnTo>
                  <a:lnTo>
                    <a:pt x="24" y="109"/>
                  </a:lnTo>
                  <a:lnTo>
                    <a:pt x="48" y="102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19" y="17"/>
                  </a:lnTo>
                  <a:lnTo>
                    <a:pt x="19" y="10"/>
                  </a:lnTo>
                  <a:lnTo>
                    <a:pt x="20" y="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7" name="Freeform 655"/>
            <p:cNvSpPr>
              <a:spLocks/>
            </p:cNvSpPr>
            <p:nvPr/>
          </p:nvSpPr>
          <p:spPr bwMode="auto">
            <a:xfrm>
              <a:off x="3207448" y="3833528"/>
              <a:ext cx="98330" cy="57921"/>
            </a:xfrm>
            <a:custGeom>
              <a:avLst/>
              <a:gdLst>
                <a:gd name="T0" fmla="*/ 0 w 73"/>
                <a:gd name="T1" fmla="*/ 0 h 43"/>
                <a:gd name="T2" fmla="*/ 6 w 73"/>
                <a:gd name="T3" fmla="*/ 20 h 43"/>
                <a:gd name="T4" fmla="*/ 6 w 73"/>
                <a:gd name="T5" fmla="*/ 20 h 43"/>
                <a:gd name="T6" fmla="*/ 9 w 73"/>
                <a:gd name="T7" fmla="*/ 25 h 43"/>
                <a:gd name="T8" fmla="*/ 12 w 73"/>
                <a:gd name="T9" fmla="*/ 29 h 43"/>
                <a:gd name="T10" fmla="*/ 16 w 73"/>
                <a:gd name="T11" fmla="*/ 33 h 43"/>
                <a:gd name="T12" fmla="*/ 20 w 73"/>
                <a:gd name="T13" fmla="*/ 36 h 43"/>
                <a:gd name="T14" fmla="*/ 25 w 73"/>
                <a:gd name="T15" fmla="*/ 39 h 43"/>
                <a:gd name="T16" fmla="*/ 31 w 73"/>
                <a:gd name="T17" fmla="*/ 42 h 43"/>
                <a:gd name="T18" fmla="*/ 43 w 73"/>
                <a:gd name="T19" fmla="*/ 43 h 43"/>
                <a:gd name="T20" fmla="*/ 43 w 73"/>
                <a:gd name="T21" fmla="*/ 43 h 43"/>
                <a:gd name="T22" fmla="*/ 51 w 73"/>
                <a:gd name="T23" fmla="*/ 42 h 43"/>
                <a:gd name="T24" fmla="*/ 58 w 73"/>
                <a:gd name="T25" fmla="*/ 40 h 43"/>
                <a:gd name="T26" fmla="*/ 73 w 73"/>
                <a:gd name="T27" fmla="*/ 36 h 43"/>
                <a:gd name="T28" fmla="*/ 14 w 73"/>
                <a:gd name="T29" fmla="*/ 17 h 43"/>
                <a:gd name="T30" fmla="*/ 1 w 73"/>
                <a:gd name="T31" fmla="*/ 2 h 43"/>
                <a:gd name="T32" fmla="*/ 0 w 73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43">
                  <a:moveTo>
                    <a:pt x="0" y="0"/>
                  </a:moveTo>
                  <a:lnTo>
                    <a:pt x="6" y="20"/>
                  </a:lnTo>
                  <a:lnTo>
                    <a:pt x="6" y="20"/>
                  </a:lnTo>
                  <a:lnTo>
                    <a:pt x="9" y="25"/>
                  </a:lnTo>
                  <a:lnTo>
                    <a:pt x="12" y="29"/>
                  </a:lnTo>
                  <a:lnTo>
                    <a:pt x="16" y="33"/>
                  </a:lnTo>
                  <a:lnTo>
                    <a:pt x="20" y="36"/>
                  </a:lnTo>
                  <a:lnTo>
                    <a:pt x="25" y="39"/>
                  </a:lnTo>
                  <a:lnTo>
                    <a:pt x="31" y="42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51" y="42"/>
                  </a:lnTo>
                  <a:lnTo>
                    <a:pt x="58" y="40"/>
                  </a:lnTo>
                  <a:lnTo>
                    <a:pt x="73" y="36"/>
                  </a:lnTo>
                  <a:lnTo>
                    <a:pt x="14" y="17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8" name="Freeform 656"/>
            <p:cNvSpPr>
              <a:spLocks/>
            </p:cNvSpPr>
            <p:nvPr/>
          </p:nvSpPr>
          <p:spPr bwMode="auto">
            <a:xfrm>
              <a:off x="3350228" y="3772914"/>
              <a:ext cx="231681" cy="83513"/>
            </a:xfrm>
            <a:custGeom>
              <a:avLst/>
              <a:gdLst>
                <a:gd name="T0" fmla="*/ 172 w 172"/>
                <a:gd name="T1" fmla="*/ 0 h 62"/>
                <a:gd name="T2" fmla="*/ 172 w 172"/>
                <a:gd name="T3" fmla="*/ 0 h 62"/>
                <a:gd name="T4" fmla="*/ 165 w 172"/>
                <a:gd name="T5" fmla="*/ 3 h 62"/>
                <a:gd name="T6" fmla="*/ 0 w 172"/>
                <a:gd name="T7" fmla="*/ 57 h 62"/>
                <a:gd name="T8" fmla="*/ 22 w 172"/>
                <a:gd name="T9" fmla="*/ 62 h 62"/>
                <a:gd name="T10" fmla="*/ 145 w 172"/>
                <a:gd name="T11" fmla="*/ 23 h 62"/>
                <a:gd name="T12" fmla="*/ 145 w 172"/>
                <a:gd name="T13" fmla="*/ 23 h 62"/>
                <a:gd name="T14" fmla="*/ 154 w 172"/>
                <a:gd name="T15" fmla="*/ 19 h 62"/>
                <a:gd name="T16" fmla="*/ 162 w 172"/>
                <a:gd name="T17" fmla="*/ 14 h 62"/>
                <a:gd name="T18" fmla="*/ 168 w 172"/>
                <a:gd name="T19" fmla="*/ 8 h 62"/>
                <a:gd name="T20" fmla="*/ 172 w 172"/>
                <a:gd name="T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2" h="62">
                  <a:moveTo>
                    <a:pt x="172" y="0"/>
                  </a:moveTo>
                  <a:lnTo>
                    <a:pt x="172" y="0"/>
                  </a:lnTo>
                  <a:lnTo>
                    <a:pt x="165" y="3"/>
                  </a:lnTo>
                  <a:lnTo>
                    <a:pt x="0" y="57"/>
                  </a:lnTo>
                  <a:lnTo>
                    <a:pt x="22" y="62"/>
                  </a:lnTo>
                  <a:lnTo>
                    <a:pt x="145" y="23"/>
                  </a:lnTo>
                  <a:lnTo>
                    <a:pt x="145" y="23"/>
                  </a:lnTo>
                  <a:lnTo>
                    <a:pt x="154" y="19"/>
                  </a:lnTo>
                  <a:lnTo>
                    <a:pt x="162" y="14"/>
                  </a:lnTo>
                  <a:lnTo>
                    <a:pt x="168" y="8"/>
                  </a:lnTo>
                  <a:lnTo>
                    <a:pt x="17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9" name="Freeform 657"/>
            <p:cNvSpPr>
              <a:spLocks/>
            </p:cNvSpPr>
            <p:nvPr/>
          </p:nvSpPr>
          <p:spPr bwMode="auto">
            <a:xfrm>
              <a:off x="3171080" y="3677278"/>
              <a:ext cx="64655" cy="146822"/>
            </a:xfrm>
            <a:custGeom>
              <a:avLst/>
              <a:gdLst>
                <a:gd name="T0" fmla="*/ 21 w 48"/>
                <a:gd name="T1" fmla="*/ 0 h 109"/>
                <a:gd name="T2" fmla="*/ 21 w 48"/>
                <a:gd name="T3" fmla="*/ 0 h 109"/>
                <a:gd name="T4" fmla="*/ 16 w 48"/>
                <a:gd name="T5" fmla="*/ 2 h 109"/>
                <a:gd name="T6" fmla="*/ 10 w 48"/>
                <a:gd name="T7" fmla="*/ 8 h 109"/>
                <a:gd name="T8" fmla="*/ 6 w 48"/>
                <a:gd name="T9" fmla="*/ 13 h 109"/>
                <a:gd name="T10" fmla="*/ 2 w 48"/>
                <a:gd name="T11" fmla="*/ 19 h 109"/>
                <a:gd name="T12" fmla="*/ 0 w 48"/>
                <a:gd name="T13" fmla="*/ 24 h 109"/>
                <a:gd name="T14" fmla="*/ 0 w 48"/>
                <a:gd name="T15" fmla="*/ 29 h 109"/>
                <a:gd name="T16" fmla="*/ 0 w 48"/>
                <a:gd name="T17" fmla="*/ 36 h 109"/>
                <a:gd name="T18" fmla="*/ 1 w 48"/>
                <a:gd name="T19" fmla="*/ 41 h 109"/>
                <a:gd name="T20" fmla="*/ 24 w 48"/>
                <a:gd name="T21" fmla="*/ 109 h 109"/>
                <a:gd name="T22" fmla="*/ 48 w 48"/>
                <a:gd name="T23" fmla="*/ 102 h 109"/>
                <a:gd name="T24" fmla="*/ 20 w 48"/>
                <a:gd name="T25" fmla="*/ 23 h 109"/>
                <a:gd name="T26" fmla="*/ 20 w 48"/>
                <a:gd name="T27" fmla="*/ 23 h 109"/>
                <a:gd name="T28" fmla="*/ 19 w 48"/>
                <a:gd name="T29" fmla="*/ 17 h 109"/>
                <a:gd name="T30" fmla="*/ 19 w 48"/>
                <a:gd name="T31" fmla="*/ 10 h 109"/>
                <a:gd name="T32" fmla="*/ 20 w 48"/>
                <a:gd name="T33" fmla="*/ 5 h 109"/>
                <a:gd name="T34" fmla="*/ 21 w 48"/>
                <a:gd name="T35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109">
                  <a:moveTo>
                    <a:pt x="21" y="0"/>
                  </a:moveTo>
                  <a:lnTo>
                    <a:pt x="21" y="0"/>
                  </a:lnTo>
                  <a:lnTo>
                    <a:pt x="16" y="2"/>
                  </a:lnTo>
                  <a:lnTo>
                    <a:pt x="10" y="8"/>
                  </a:lnTo>
                  <a:lnTo>
                    <a:pt x="6" y="13"/>
                  </a:lnTo>
                  <a:lnTo>
                    <a:pt x="2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1" y="41"/>
                  </a:lnTo>
                  <a:lnTo>
                    <a:pt x="24" y="109"/>
                  </a:lnTo>
                  <a:lnTo>
                    <a:pt x="48" y="102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19" y="17"/>
                  </a:lnTo>
                  <a:lnTo>
                    <a:pt x="19" y="10"/>
                  </a:lnTo>
                  <a:lnTo>
                    <a:pt x="20" y="5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0" name="Freeform 658"/>
            <p:cNvSpPr>
              <a:spLocks/>
            </p:cNvSpPr>
            <p:nvPr/>
          </p:nvSpPr>
          <p:spPr bwMode="auto">
            <a:xfrm>
              <a:off x="3196672" y="3558743"/>
              <a:ext cx="416219" cy="305766"/>
            </a:xfrm>
            <a:custGeom>
              <a:avLst/>
              <a:gdLst>
                <a:gd name="T0" fmla="*/ 1 w 309"/>
                <a:gd name="T1" fmla="*/ 111 h 227"/>
                <a:gd name="T2" fmla="*/ 35 w 309"/>
                <a:gd name="T3" fmla="*/ 204 h 227"/>
                <a:gd name="T4" fmla="*/ 35 w 309"/>
                <a:gd name="T5" fmla="*/ 204 h 227"/>
                <a:gd name="T6" fmla="*/ 37 w 309"/>
                <a:gd name="T7" fmla="*/ 210 h 227"/>
                <a:gd name="T8" fmla="*/ 41 w 309"/>
                <a:gd name="T9" fmla="*/ 216 h 227"/>
                <a:gd name="T10" fmla="*/ 47 w 309"/>
                <a:gd name="T11" fmla="*/ 221 h 227"/>
                <a:gd name="T12" fmla="*/ 54 w 309"/>
                <a:gd name="T13" fmla="*/ 224 h 227"/>
                <a:gd name="T14" fmla="*/ 62 w 309"/>
                <a:gd name="T15" fmla="*/ 227 h 227"/>
                <a:gd name="T16" fmla="*/ 68 w 309"/>
                <a:gd name="T17" fmla="*/ 227 h 227"/>
                <a:gd name="T18" fmla="*/ 76 w 309"/>
                <a:gd name="T19" fmla="*/ 227 h 227"/>
                <a:gd name="T20" fmla="*/ 85 w 309"/>
                <a:gd name="T21" fmla="*/ 225 h 227"/>
                <a:gd name="T22" fmla="*/ 279 w 309"/>
                <a:gd name="T23" fmla="*/ 162 h 227"/>
                <a:gd name="T24" fmla="*/ 279 w 309"/>
                <a:gd name="T25" fmla="*/ 162 h 227"/>
                <a:gd name="T26" fmla="*/ 287 w 309"/>
                <a:gd name="T27" fmla="*/ 159 h 227"/>
                <a:gd name="T28" fmla="*/ 292 w 309"/>
                <a:gd name="T29" fmla="*/ 155 h 227"/>
                <a:gd name="T30" fmla="*/ 299 w 309"/>
                <a:gd name="T31" fmla="*/ 150 h 227"/>
                <a:gd name="T32" fmla="*/ 303 w 309"/>
                <a:gd name="T33" fmla="*/ 144 h 227"/>
                <a:gd name="T34" fmla="*/ 306 w 309"/>
                <a:gd name="T35" fmla="*/ 138 h 227"/>
                <a:gd name="T36" fmla="*/ 307 w 309"/>
                <a:gd name="T37" fmla="*/ 131 h 227"/>
                <a:gd name="T38" fmla="*/ 309 w 309"/>
                <a:gd name="T39" fmla="*/ 124 h 227"/>
                <a:gd name="T40" fmla="*/ 306 w 309"/>
                <a:gd name="T41" fmla="*/ 117 h 227"/>
                <a:gd name="T42" fmla="*/ 274 w 309"/>
                <a:gd name="T43" fmla="*/ 23 h 227"/>
                <a:gd name="T44" fmla="*/ 274 w 309"/>
                <a:gd name="T45" fmla="*/ 23 h 227"/>
                <a:gd name="T46" fmla="*/ 271 w 309"/>
                <a:gd name="T47" fmla="*/ 16 h 227"/>
                <a:gd name="T48" fmla="*/ 265 w 309"/>
                <a:gd name="T49" fmla="*/ 11 h 227"/>
                <a:gd name="T50" fmla="*/ 260 w 309"/>
                <a:gd name="T51" fmla="*/ 7 h 227"/>
                <a:gd name="T52" fmla="*/ 253 w 309"/>
                <a:gd name="T53" fmla="*/ 4 h 227"/>
                <a:gd name="T54" fmla="*/ 247 w 309"/>
                <a:gd name="T55" fmla="*/ 1 h 227"/>
                <a:gd name="T56" fmla="*/ 238 w 309"/>
                <a:gd name="T57" fmla="*/ 0 h 227"/>
                <a:gd name="T58" fmla="*/ 230 w 309"/>
                <a:gd name="T59" fmla="*/ 1 h 227"/>
                <a:gd name="T60" fmla="*/ 222 w 309"/>
                <a:gd name="T61" fmla="*/ 3 h 227"/>
                <a:gd name="T62" fmla="*/ 29 w 309"/>
                <a:gd name="T63" fmla="*/ 65 h 227"/>
                <a:gd name="T64" fmla="*/ 29 w 309"/>
                <a:gd name="T65" fmla="*/ 65 h 227"/>
                <a:gd name="T66" fmla="*/ 21 w 309"/>
                <a:gd name="T67" fmla="*/ 67 h 227"/>
                <a:gd name="T68" fmla="*/ 14 w 309"/>
                <a:gd name="T69" fmla="*/ 73 h 227"/>
                <a:gd name="T70" fmla="*/ 9 w 309"/>
                <a:gd name="T71" fmla="*/ 77 h 227"/>
                <a:gd name="T72" fmla="*/ 5 w 309"/>
                <a:gd name="T73" fmla="*/ 84 h 227"/>
                <a:gd name="T74" fmla="*/ 1 w 309"/>
                <a:gd name="T75" fmla="*/ 90 h 227"/>
                <a:gd name="T76" fmla="*/ 0 w 309"/>
                <a:gd name="T77" fmla="*/ 97 h 227"/>
                <a:gd name="T78" fmla="*/ 0 w 309"/>
                <a:gd name="T79" fmla="*/ 104 h 227"/>
                <a:gd name="T80" fmla="*/ 1 w 309"/>
                <a:gd name="T81" fmla="*/ 11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9" h="227">
                  <a:moveTo>
                    <a:pt x="1" y="111"/>
                  </a:moveTo>
                  <a:lnTo>
                    <a:pt x="35" y="204"/>
                  </a:lnTo>
                  <a:lnTo>
                    <a:pt x="35" y="204"/>
                  </a:lnTo>
                  <a:lnTo>
                    <a:pt x="37" y="210"/>
                  </a:lnTo>
                  <a:lnTo>
                    <a:pt x="41" y="216"/>
                  </a:lnTo>
                  <a:lnTo>
                    <a:pt x="47" y="221"/>
                  </a:lnTo>
                  <a:lnTo>
                    <a:pt x="54" y="224"/>
                  </a:lnTo>
                  <a:lnTo>
                    <a:pt x="62" y="227"/>
                  </a:lnTo>
                  <a:lnTo>
                    <a:pt x="68" y="227"/>
                  </a:lnTo>
                  <a:lnTo>
                    <a:pt x="76" y="227"/>
                  </a:lnTo>
                  <a:lnTo>
                    <a:pt x="85" y="225"/>
                  </a:lnTo>
                  <a:lnTo>
                    <a:pt x="279" y="162"/>
                  </a:lnTo>
                  <a:lnTo>
                    <a:pt x="279" y="162"/>
                  </a:lnTo>
                  <a:lnTo>
                    <a:pt x="287" y="159"/>
                  </a:lnTo>
                  <a:lnTo>
                    <a:pt x="292" y="155"/>
                  </a:lnTo>
                  <a:lnTo>
                    <a:pt x="299" y="150"/>
                  </a:lnTo>
                  <a:lnTo>
                    <a:pt x="303" y="144"/>
                  </a:lnTo>
                  <a:lnTo>
                    <a:pt x="306" y="138"/>
                  </a:lnTo>
                  <a:lnTo>
                    <a:pt x="307" y="131"/>
                  </a:lnTo>
                  <a:lnTo>
                    <a:pt x="309" y="124"/>
                  </a:lnTo>
                  <a:lnTo>
                    <a:pt x="306" y="117"/>
                  </a:lnTo>
                  <a:lnTo>
                    <a:pt x="274" y="23"/>
                  </a:lnTo>
                  <a:lnTo>
                    <a:pt x="274" y="23"/>
                  </a:lnTo>
                  <a:lnTo>
                    <a:pt x="271" y="16"/>
                  </a:lnTo>
                  <a:lnTo>
                    <a:pt x="265" y="11"/>
                  </a:lnTo>
                  <a:lnTo>
                    <a:pt x="260" y="7"/>
                  </a:lnTo>
                  <a:lnTo>
                    <a:pt x="253" y="4"/>
                  </a:lnTo>
                  <a:lnTo>
                    <a:pt x="247" y="1"/>
                  </a:lnTo>
                  <a:lnTo>
                    <a:pt x="238" y="0"/>
                  </a:lnTo>
                  <a:lnTo>
                    <a:pt x="230" y="1"/>
                  </a:lnTo>
                  <a:lnTo>
                    <a:pt x="222" y="3"/>
                  </a:lnTo>
                  <a:lnTo>
                    <a:pt x="29" y="65"/>
                  </a:lnTo>
                  <a:lnTo>
                    <a:pt x="29" y="65"/>
                  </a:lnTo>
                  <a:lnTo>
                    <a:pt x="21" y="67"/>
                  </a:lnTo>
                  <a:lnTo>
                    <a:pt x="14" y="73"/>
                  </a:lnTo>
                  <a:lnTo>
                    <a:pt x="9" y="77"/>
                  </a:lnTo>
                  <a:lnTo>
                    <a:pt x="5" y="84"/>
                  </a:lnTo>
                  <a:lnTo>
                    <a:pt x="1" y="90"/>
                  </a:lnTo>
                  <a:lnTo>
                    <a:pt x="0" y="97"/>
                  </a:lnTo>
                  <a:lnTo>
                    <a:pt x="0" y="104"/>
                  </a:lnTo>
                  <a:lnTo>
                    <a:pt x="1" y="111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1" name="Freeform 659"/>
            <p:cNvSpPr>
              <a:spLocks/>
            </p:cNvSpPr>
            <p:nvPr/>
          </p:nvSpPr>
          <p:spPr bwMode="auto">
            <a:xfrm>
              <a:off x="3196672" y="3558743"/>
              <a:ext cx="416219" cy="305766"/>
            </a:xfrm>
            <a:custGeom>
              <a:avLst/>
              <a:gdLst>
                <a:gd name="T0" fmla="*/ 1 w 309"/>
                <a:gd name="T1" fmla="*/ 111 h 227"/>
                <a:gd name="T2" fmla="*/ 35 w 309"/>
                <a:gd name="T3" fmla="*/ 204 h 227"/>
                <a:gd name="T4" fmla="*/ 35 w 309"/>
                <a:gd name="T5" fmla="*/ 204 h 227"/>
                <a:gd name="T6" fmla="*/ 37 w 309"/>
                <a:gd name="T7" fmla="*/ 210 h 227"/>
                <a:gd name="T8" fmla="*/ 41 w 309"/>
                <a:gd name="T9" fmla="*/ 216 h 227"/>
                <a:gd name="T10" fmla="*/ 47 w 309"/>
                <a:gd name="T11" fmla="*/ 221 h 227"/>
                <a:gd name="T12" fmla="*/ 54 w 309"/>
                <a:gd name="T13" fmla="*/ 224 h 227"/>
                <a:gd name="T14" fmla="*/ 62 w 309"/>
                <a:gd name="T15" fmla="*/ 227 h 227"/>
                <a:gd name="T16" fmla="*/ 68 w 309"/>
                <a:gd name="T17" fmla="*/ 227 h 227"/>
                <a:gd name="T18" fmla="*/ 76 w 309"/>
                <a:gd name="T19" fmla="*/ 227 h 227"/>
                <a:gd name="T20" fmla="*/ 85 w 309"/>
                <a:gd name="T21" fmla="*/ 225 h 227"/>
                <a:gd name="T22" fmla="*/ 279 w 309"/>
                <a:gd name="T23" fmla="*/ 162 h 227"/>
                <a:gd name="T24" fmla="*/ 279 w 309"/>
                <a:gd name="T25" fmla="*/ 162 h 227"/>
                <a:gd name="T26" fmla="*/ 287 w 309"/>
                <a:gd name="T27" fmla="*/ 159 h 227"/>
                <a:gd name="T28" fmla="*/ 292 w 309"/>
                <a:gd name="T29" fmla="*/ 155 h 227"/>
                <a:gd name="T30" fmla="*/ 299 w 309"/>
                <a:gd name="T31" fmla="*/ 150 h 227"/>
                <a:gd name="T32" fmla="*/ 303 w 309"/>
                <a:gd name="T33" fmla="*/ 144 h 227"/>
                <a:gd name="T34" fmla="*/ 306 w 309"/>
                <a:gd name="T35" fmla="*/ 138 h 227"/>
                <a:gd name="T36" fmla="*/ 307 w 309"/>
                <a:gd name="T37" fmla="*/ 131 h 227"/>
                <a:gd name="T38" fmla="*/ 309 w 309"/>
                <a:gd name="T39" fmla="*/ 124 h 227"/>
                <a:gd name="T40" fmla="*/ 306 w 309"/>
                <a:gd name="T41" fmla="*/ 117 h 227"/>
                <a:gd name="T42" fmla="*/ 274 w 309"/>
                <a:gd name="T43" fmla="*/ 23 h 227"/>
                <a:gd name="T44" fmla="*/ 274 w 309"/>
                <a:gd name="T45" fmla="*/ 23 h 227"/>
                <a:gd name="T46" fmla="*/ 271 w 309"/>
                <a:gd name="T47" fmla="*/ 16 h 227"/>
                <a:gd name="T48" fmla="*/ 265 w 309"/>
                <a:gd name="T49" fmla="*/ 11 h 227"/>
                <a:gd name="T50" fmla="*/ 260 w 309"/>
                <a:gd name="T51" fmla="*/ 7 h 227"/>
                <a:gd name="T52" fmla="*/ 253 w 309"/>
                <a:gd name="T53" fmla="*/ 4 h 227"/>
                <a:gd name="T54" fmla="*/ 247 w 309"/>
                <a:gd name="T55" fmla="*/ 1 h 227"/>
                <a:gd name="T56" fmla="*/ 238 w 309"/>
                <a:gd name="T57" fmla="*/ 0 h 227"/>
                <a:gd name="T58" fmla="*/ 230 w 309"/>
                <a:gd name="T59" fmla="*/ 1 h 227"/>
                <a:gd name="T60" fmla="*/ 222 w 309"/>
                <a:gd name="T61" fmla="*/ 3 h 227"/>
                <a:gd name="T62" fmla="*/ 29 w 309"/>
                <a:gd name="T63" fmla="*/ 65 h 227"/>
                <a:gd name="T64" fmla="*/ 29 w 309"/>
                <a:gd name="T65" fmla="*/ 65 h 227"/>
                <a:gd name="T66" fmla="*/ 21 w 309"/>
                <a:gd name="T67" fmla="*/ 67 h 227"/>
                <a:gd name="T68" fmla="*/ 14 w 309"/>
                <a:gd name="T69" fmla="*/ 73 h 227"/>
                <a:gd name="T70" fmla="*/ 9 w 309"/>
                <a:gd name="T71" fmla="*/ 77 h 227"/>
                <a:gd name="T72" fmla="*/ 5 w 309"/>
                <a:gd name="T73" fmla="*/ 84 h 227"/>
                <a:gd name="T74" fmla="*/ 1 w 309"/>
                <a:gd name="T75" fmla="*/ 90 h 227"/>
                <a:gd name="T76" fmla="*/ 0 w 309"/>
                <a:gd name="T77" fmla="*/ 97 h 227"/>
                <a:gd name="T78" fmla="*/ 0 w 309"/>
                <a:gd name="T79" fmla="*/ 104 h 227"/>
                <a:gd name="T80" fmla="*/ 1 w 309"/>
                <a:gd name="T81" fmla="*/ 11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9" h="227">
                  <a:moveTo>
                    <a:pt x="1" y="111"/>
                  </a:moveTo>
                  <a:lnTo>
                    <a:pt x="35" y="204"/>
                  </a:lnTo>
                  <a:lnTo>
                    <a:pt x="35" y="204"/>
                  </a:lnTo>
                  <a:lnTo>
                    <a:pt x="37" y="210"/>
                  </a:lnTo>
                  <a:lnTo>
                    <a:pt x="41" y="216"/>
                  </a:lnTo>
                  <a:lnTo>
                    <a:pt x="47" y="221"/>
                  </a:lnTo>
                  <a:lnTo>
                    <a:pt x="54" y="224"/>
                  </a:lnTo>
                  <a:lnTo>
                    <a:pt x="62" y="227"/>
                  </a:lnTo>
                  <a:lnTo>
                    <a:pt x="68" y="227"/>
                  </a:lnTo>
                  <a:lnTo>
                    <a:pt x="76" y="227"/>
                  </a:lnTo>
                  <a:lnTo>
                    <a:pt x="85" y="225"/>
                  </a:lnTo>
                  <a:lnTo>
                    <a:pt x="279" y="162"/>
                  </a:lnTo>
                  <a:lnTo>
                    <a:pt x="279" y="162"/>
                  </a:lnTo>
                  <a:lnTo>
                    <a:pt x="287" y="159"/>
                  </a:lnTo>
                  <a:lnTo>
                    <a:pt x="292" y="155"/>
                  </a:lnTo>
                  <a:lnTo>
                    <a:pt x="299" y="150"/>
                  </a:lnTo>
                  <a:lnTo>
                    <a:pt x="303" y="144"/>
                  </a:lnTo>
                  <a:lnTo>
                    <a:pt x="306" y="138"/>
                  </a:lnTo>
                  <a:lnTo>
                    <a:pt x="307" y="131"/>
                  </a:lnTo>
                  <a:lnTo>
                    <a:pt x="309" y="124"/>
                  </a:lnTo>
                  <a:lnTo>
                    <a:pt x="306" y="117"/>
                  </a:lnTo>
                  <a:lnTo>
                    <a:pt x="274" y="23"/>
                  </a:lnTo>
                  <a:lnTo>
                    <a:pt x="274" y="23"/>
                  </a:lnTo>
                  <a:lnTo>
                    <a:pt x="271" y="16"/>
                  </a:lnTo>
                  <a:lnTo>
                    <a:pt x="265" y="11"/>
                  </a:lnTo>
                  <a:lnTo>
                    <a:pt x="260" y="7"/>
                  </a:lnTo>
                  <a:lnTo>
                    <a:pt x="253" y="4"/>
                  </a:lnTo>
                  <a:lnTo>
                    <a:pt x="247" y="1"/>
                  </a:lnTo>
                  <a:lnTo>
                    <a:pt x="238" y="0"/>
                  </a:lnTo>
                  <a:lnTo>
                    <a:pt x="230" y="1"/>
                  </a:lnTo>
                  <a:lnTo>
                    <a:pt x="222" y="3"/>
                  </a:lnTo>
                  <a:lnTo>
                    <a:pt x="29" y="65"/>
                  </a:lnTo>
                  <a:lnTo>
                    <a:pt x="29" y="65"/>
                  </a:lnTo>
                  <a:lnTo>
                    <a:pt x="21" y="67"/>
                  </a:lnTo>
                  <a:lnTo>
                    <a:pt x="14" y="73"/>
                  </a:lnTo>
                  <a:lnTo>
                    <a:pt x="9" y="77"/>
                  </a:lnTo>
                  <a:lnTo>
                    <a:pt x="5" y="84"/>
                  </a:lnTo>
                  <a:lnTo>
                    <a:pt x="1" y="90"/>
                  </a:lnTo>
                  <a:lnTo>
                    <a:pt x="0" y="97"/>
                  </a:lnTo>
                  <a:lnTo>
                    <a:pt x="0" y="104"/>
                  </a:lnTo>
                  <a:lnTo>
                    <a:pt x="1" y="1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2" name="Freeform 660"/>
            <p:cNvSpPr>
              <a:spLocks/>
            </p:cNvSpPr>
            <p:nvPr/>
          </p:nvSpPr>
          <p:spPr bwMode="auto">
            <a:xfrm>
              <a:off x="3220918" y="3740587"/>
              <a:ext cx="22899" cy="52533"/>
            </a:xfrm>
            <a:custGeom>
              <a:avLst/>
              <a:gdLst>
                <a:gd name="T0" fmla="*/ 0 w 17"/>
                <a:gd name="T1" fmla="*/ 3 h 39"/>
                <a:gd name="T2" fmla="*/ 13 w 17"/>
                <a:gd name="T3" fmla="*/ 38 h 39"/>
                <a:gd name="T4" fmla="*/ 13 w 17"/>
                <a:gd name="T5" fmla="*/ 38 h 39"/>
                <a:gd name="T6" fmla="*/ 14 w 17"/>
                <a:gd name="T7" fmla="*/ 39 h 39"/>
                <a:gd name="T8" fmla="*/ 15 w 17"/>
                <a:gd name="T9" fmla="*/ 39 h 39"/>
                <a:gd name="T10" fmla="*/ 15 w 17"/>
                <a:gd name="T11" fmla="*/ 39 h 39"/>
                <a:gd name="T12" fmla="*/ 17 w 17"/>
                <a:gd name="T13" fmla="*/ 38 h 39"/>
                <a:gd name="T14" fmla="*/ 17 w 17"/>
                <a:gd name="T15" fmla="*/ 36 h 39"/>
                <a:gd name="T16" fmla="*/ 4 w 17"/>
                <a:gd name="T17" fmla="*/ 1 h 39"/>
                <a:gd name="T18" fmla="*/ 4 w 17"/>
                <a:gd name="T19" fmla="*/ 1 h 39"/>
                <a:gd name="T20" fmla="*/ 3 w 17"/>
                <a:gd name="T21" fmla="*/ 0 h 39"/>
                <a:gd name="T22" fmla="*/ 2 w 17"/>
                <a:gd name="T23" fmla="*/ 0 h 39"/>
                <a:gd name="T24" fmla="*/ 2 w 17"/>
                <a:gd name="T25" fmla="*/ 0 h 39"/>
                <a:gd name="T26" fmla="*/ 0 w 17"/>
                <a:gd name="T27" fmla="*/ 1 h 39"/>
                <a:gd name="T28" fmla="*/ 0 w 17"/>
                <a:gd name="T29" fmla="*/ 3 h 39"/>
                <a:gd name="T30" fmla="*/ 0 w 17"/>
                <a:gd name="T31" fmla="*/ 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39">
                  <a:moveTo>
                    <a:pt x="0" y="3"/>
                  </a:moveTo>
                  <a:lnTo>
                    <a:pt x="13" y="38"/>
                  </a:lnTo>
                  <a:lnTo>
                    <a:pt x="13" y="38"/>
                  </a:lnTo>
                  <a:lnTo>
                    <a:pt x="14" y="39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17" y="38"/>
                  </a:lnTo>
                  <a:lnTo>
                    <a:pt x="17" y="36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93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3" name="Freeform 661"/>
            <p:cNvSpPr>
              <a:spLocks/>
            </p:cNvSpPr>
            <p:nvPr/>
          </p:nvSpPr>
          <p:spPr bwMode="auto">
            <a:xfrm>
              <a:off x="3563052" y="3648992"/>
              <a:ext cx="18858" cy="17511"/>
            </a:xfrm>
            <a:custGeom>
              <a:avLst/>
              <a:gdLst>
                <a:gd name="T0" fmla="*/ 4 w 14"/>
                <a:gd name="T1" fmla="*/ 2 h 13"/>
                <a:gd name="T2" fmla="*/ 4 w 14"/>
                <a:gd name="T3" fmla="*/ 2 h 13"/>
                <a:gd name="T4" fmla="*/ 7 w 14"/>
                <a:gd name="T5" fmla="*/ 0 h 13"/>
                <a:gd name="T6" fmla="*/ 10 w 14"/>
                <a:gd name="T7" fmla="*/ 2 h 13"/>
                <a:gd name="T8" fmla="*/ 12 w 14"/>
                <a:gd name="T9" fmla="*/ 3 h 13"/>
                <a:gd name="T10" fmla="*/ 12 w 14"/>
                <a:gd name="T11" fmla="*/ 4 h 13"/>
                <a:gd name="T12" fmla="*/ 12 w 14"/>
                <a:gd name="T13" fmla="*/ 4 h 13"/>
                <a:gd name="T14" fmla="*/ 14 w 14"/>
                <a:gd name="T15" fmla="*/ 7 h 13"/>
                <a:gd name="T16" fmla="*/ 12 w 14"/>
                <a:gd name="T17" fmla="*/ 8 h 13"/>
                <a:gd name="T18" fmla="*/ 11 w 14"/>
                <a:gd name="T19" fmla="*/ 11 h 13"/>
                <a:gd name="T20" fmla="*/ 8 w 14"/>
                <a:gd name="T21" fmla="*/ 11 h 13"/>
                <a:gd name="T22" fmla="*/ 8 w 14"/>
                <a:gd name="T23" fmla="*/ 11 h 13"/>
                <a:gd name="T24" fmla="*/ 6 w 14"/>
                <a:gd name="T25" fmla="*/ 13 h 13"/>
                <a:gd name="T26" fmla="*/ 3 w 14"/>
                <a:gd name="T27" fmla="*/ 11 h 13"/>
                <a:gd name="T28" fmla="*/ 2 w 14"/>
                <a:gd name="T29" fmla="*/ 10 h 13"/>
                <a:gd name="T30" fmla="*/ 0 w 14"/>
                <a:gd name="T31" fmla="*/ 8 h 13"/>
                <a:gd name="T32" fmla="*/ 0 w 14"/>
                <a:gd name="T33" fmla="*/ 8 h 13"/>
                <a:gd name="T34" fmla="*/ 0 w 14"/>
                <a:gd name="T35" fmla="*/ 6 h 13"/>
                <a:gd name="T36" fmla="*/ 2 w 14"/>
                <a:gd name="T37" fmla="*/ 4 h 13"/>
                <a:gd name="T38" fmla="*/ 3 w 14"/>
                <a:gd name="T39" fmla="*/ 3 h 13"/>
                <a:gd name="T40" fmla="*/ 4 w 14"/>
                <a:gd name="T41" fmla="*/ 2 h 13"/>
                <a:gd name="T42" fmla="*/ 4 w 14"/>
                <a:gd name="T43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13">
                  <a:moveTo>
                    <a:pt x="4" y="2"/>
                  </a:moveTo>
                  <a:lnTo>
                    <a:pt x="4" y="2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7"/>
                  </a:lnTo>
                  <a:lnTo>
                    <a:pt x="12" y="8"/>
                  </a:lnTo>
                  <a:lnTo>
                    <a:pt x="11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6" y="13"/>
                  </a:lnTo>
                  <a:lnTo>
                    <a:pt x="3" y="11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393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4" name="Freeform 662"/>
            <p:cNvSpPr>
              <a:spLocks/>
            </p:cNvSpPr>
            <p:nvPr/>
          </p:nvSpPr>
          <p:spPr bwMode="auto">
            <a:xfrm>
              <a:off x="3219571" y="3570867"/>
              <a:ext cx="301724" cy="282867"/>
            </a:xfrm>
            <a:custGeom>
              <a:avLst/>
              <a:gdLst>
                <a:gd name="T0" fmla="*/ 223 w 224"/>
                <a:gd name="T1" fmla="*/ 0 h 210"/>
                <a:gd name="T2" fmla="*/ 0 w 224"/>
                <a:gd name="T3" fmla="*/ 72 h 210"/>
                <a:gd name="T4" fmla="*/ 0 w 224"/>
                <a:gd name="T5" fmla="*/ 73 h 210"/>
                <a:gd name="T6" fmla="*/ 47 w 224"/>
                <a:gd name="T7" fmla="*/ 210 h 210"/>
                <a:gd name="T8" fmla="*/ 49 w 224"/>
                <a:gd name="T9" fmla="*/ 210 h 210"/>
                <a:gd name="T10" fmla="*/ 50 w 224"/>
                <a:gd name="T11" fmla="*/ 208 h 210"/>
                <a:gd name="T12" fmla="*/ 224 w 224"/>
                <a:gd name="T13" fmla="*/ 0 h 210"/>
                <a:gd name="T14" fmla="*/ 223 w 224"/>
                <a:gd name="T15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4" h="210">
                  <a:moveTo>
                    <a:pt x="223" y="0"/>
                  </a:moveTo>
                  <a:lnTo>
                    <a:pt x="0" y="72"/>
                  </a:lnTo>
                  <a:lnTo>
                    <a:pt x="0" y="73"/>
                  </a:lnTo>
                  <a:lnTo>
                    <a:pt x="47" y="210"/>
                  </a:lnTo>
                  <a:lnTo>
                    <a:pt x="49" y="210"/>
                  </a:lnTo>
                  <a:lnTo>
                    <a:pt x="50" y="208"/>
                  </a:lnTo>
                  <a:lnTo>
                    <a:pt x="224" y="0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5" name="Freeform 663"/>
            <p:cNvSpPr>
              <a:spLocks/>
            </p:cNvSpPr>
            <p:nvPr/>
          </p:nvSpPr>
          <p:spPr bwMode="auto">
            <a:xfrm>
              <a:off x="3219571" y="3570867"/>
              <a:ext cx="301724" cy="282867"/>
            </a:xfrm>
            <a:custGeom>
              <a:avLst/>
              <a:gdLst>
                <a:gd name="T0" fmla="*/ 223 w 224"/>
                <a:gd name="T1" fmla="*/ 0 h 210"/>
                <a:gd name="T2" fmla="*/ 0 w 224"/>
                <a:gd name="T3" fmla="*/ 72 h 210"/>
                <a:gd name="T4" fmla="*/ 0 w 224"/>
                <a:gd name="T5" fmla="*/ 73 h 210"/>
                <a:gd name="T6" fmla="*/ 47 w 224"/>
                <a:gd name="T7" fmla="*/ 210 h 210"/>
                <a:gd name="T8" fmla="*/ 49 w 224"/>
                <a:gd name="T9" fmla="*/ 210 h 210"/>
                <a:gd name="T10" fmla="*/ 50 w 224"/>
                <a:gd name="T11" fmla="*/ 208 h 210"/>
                <a:gd name="T12" fmla="*/ 224 w 224"/>
                <a:gd name="T13" fmla="*/ 0 h 210"/>
                <a:gd name="T14" fmla="*/ 223 w 224"/>
                <a:gd name="T15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4" h="210">
                  <a:moveTo>
                    <a:pt x="223" y="0"/>
                  </a:moveTo>
                  <a:lnTo>
                    <a:pt x="0" y="72"/>
                  </a:lnTo>
                  <a:lnTo>
                    <a:pt x="0" y="73"/>
                  </a:lnTo>
                  <a:lnTo>
                    <a:pt x="47" y="210"/>
                  </a:lnTo>
                  <a:lnTo>
                    <a:pt x="49" y="210"/>
                  </a:lnTo>
                  <a:lnTo>
                    <a:pt x="50" y="208"/>
                  </a:lnTo>
                  <a:lnTo>
                    <a:pt x="224" y="0"/>
                  </a:lnTo>
                  <a:lnTo>
                    <a:pt x="2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6" name="Freeform 664"/>
            <p:cNvSpPr>
              <a:spLocks/>
            </p:cNvSpPr>
            <p:nvPr/>
          </p:nvSpPr>
          <p:spPr bwMode="auto">
            <a:xfrm>
              <a:off x="3286920" y="3570867"/>
              <a:ext cx="297684" cy="280173"/>
            </a:xfrm>
            <a:custGeom>
              <a:avLst/>
              <a:gdLst>
                <a:gd name="T0" fmla="*/ 221 w 221"/>
                <a:gd name="T1" fmla="*/ 137 h 208"/>
                <a:gd name="T2" fmla="*/ 174 w 221"/>
                <a:gd name="T3" fmla="*/ 0 h 208"/>
                <a:gd name="T4" fmla="*/ 174 w 221"/>
                <a:gd name="T5" fmla="*/ 0 h 208"/>
                <a:gd name="T6" fmla="*/ 0 w 221"/>
                <a:gd name="T7" fmla="*/ 208 h 208"/>
                <a:gd name="T8" fmla="*/ 221 w 221"/>
                <a:gd name="T9" fmla="*/ 138 h 208"/>
                <a:gd name="T10" fmla="*/ 221 w 221"/>
                <a:gd name="T11" fmla="*/ 13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208">
                  <a:moveTo>
                    <a:pt x="221" y="137"/>
                  </a:moveTo>
                  <a:lnTo>
                    <a:pt x="174" y="0"/>
                  </a:lnTo>
                  <a:lnTo>
                    <a:pt x="174" y="0"/>
                  </a:lnTo>
                  <a:lnTo>
                    <a:pt x="0" y="208"/>
                  </a:lnTo>
                  <a:lnTo>
                    <a:pt x="221" y="138"/>
                  </a:lnTo>
                  <a:lnTo>
                    <a:pt x="221" y="137"/>
                  </a:lnTo>
                  <a:close/>
                </a:path>
              </a:pathLst>
            </a:cu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7" name="Freeform 665"/>
            <p:cNvSpPr>
              <a:spLocks/>
            </p:cNvSpPr>
            <p:nvPr/>
          </p:nvSpPr>
          <p:spPr bwMode="auto">
            <a:xfrm>
              <a:off x="3286920" y="3570867"/>
              <a:ext cx="297684" cy="280173"/>
            </a:xfrm>
            <a:custGeom>
              <a:avLst/>
              <a:gdLst>
                <a:gd name="T0" fmla="*/ 221 w 221"/>
                <a:gd name="T1" fmla="*/ 137 h 208"/>
                <a:gd name="T2" fmla="*/ 174 w 221"/>
                <a:gd name="T3" fmla="*/ 0 h 208"/>
                <a:gd name="T4" fmla="*/ 174 w 221"/>
                <a:gd name="T5" fmla="*/ 0 h 208"/>
                <a:gd name="T6" fmla="*/ 0 w 221"/>
                <a:gd name="T7" fmla="*/ 208 h 208"/>
                <a:gd name="T8" fmla="*/ 221 w 221"/>
                <a:gd name="T9" fmla="*/ 138 h 208"/>
                <a:gd name="T10" fmla="*/ 221 w 221"/>
                <a:gd name="T11" fmla="*/ 13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208">
                  <a:moveTo>
                    <a:pt x="221" y="137"/>
                  </a:moveTo>
                  <a:lnTo>
                    <a:pt x="174" y="0"/>
                  </a:lnTo>
                  <a:lnTo>
                    <a:pt x="174" y="0"/>
                  </a:lnTo>
                  <a:lnTo>
                    <a:pt x="0" y="208"/>
                  </a:lnTo>
                  <a:lnTo>
                    <a:pt x="221" y="138"/>
                  </a:lnTo>
                  <a:lnTo>
                    <a:pt x="221" y="1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8" name="Freeform 666"/>
            <p:cNvSpPr>
              <a:spLocks noEditPoints="1"/>
            </p:cNvSpPr>
            <p:nvPr/>
          </p:nvSpPr>
          <p:spPr bwMode="auto">
            <a:xfrm>
              <a:off x="3202060" y="3824100"/>
              <a:ext cx="307112" cy="114494"/>
            </a:xfrm>
            <a:custGeom>
              <a:avLst/>
              <a:gdLst>
                <a:gd name="T0" fmla="*/ 132 w 228"/>
                <a:gd name="T1" fmla="*/ 24 h 85"/>
                <a:gd name="T2" fmla="*/ 77 w 228"/>
                <a:gd name="T3" fmla="*/ 43 h 85"/>
                <a:gd name="T4" fmla="*/ 191 w 228"/>
                <a:gd name="T5" fmla="*/ 78 h 85"/>
                <a:gd name="T6" fmla="*/ 195 w 228"/>
                <a:gd name="T7" fmla="*/ 78 h 85"/>
                <a:gd name="T8" fmla="*/ 195 w 228"/>
                <a:gd name="T9" fmla="*/ 78 h 85"/>
                <a:gd name="T10" fmla="*/ 197 w 228"/>
                <a:gd name="T11" fmla="*/ 80 h 85"/>
                <a:gd name="T12" fmla="*/ 206 w 228"/>
                <a:gd name="T13" fmla="*/ 82 h 85"/>
                <a:gd name="T14" fmla="*/ 214 w 228"/>
                <a:gd name="T15" fmla="*/ 85 h 85"/>
                <a:gd name="T16" fmla="*/ 214 w 228"/>
                <a:gd name="T17" fmla="*/ 85 h 85"/>
                <a:gd name="T18" fmla="*/ 216 w 228"/>
                <a:gd name="T19" fmla="*/ 85 h 85"/>
                <a:gd name="T20" fmla="*/ 216 w 228"/>
                <a:gd name="T21" fmla="*/ 85 h 85"/>
                <a:gd name="T22" fmla="*/ 217 w 228"/>
                <a:gd name="T23" fmla="*/ 85 h 85"/>
                <a:gd name="T24" fmla="*/ 220 w 228"/>
                <a:gd name="T25" fmla="*/ 84 h 85"/>
                <a:gd name="T26" fmla="*/ 222 w 228"/>
                <a:gd name="T27" fmla="*/ 78 h 85"/>
                <a:gd name="T28" fmla="*/ 228 w 228"/>
                <a:gd name="T29" fmla="*/ 63 h 85"/>
                <a:gd name="T30" fmla="*/ 228 w 228"/>
                <a:gd name="T31" fmla="*/ 63 h 85"/>
                <a:gd name="T32" fmla="*/ 228 w 228"/>
                <a:gd name="T33" fmla="*/ 61 h 85"/>
                <a:gd name="T34" fmla="*/ 228 w 228"/>
                <a:gd name="T35" fmla="*/ 57 h 85"/>
                <a:gd name="T36" fmla="*/ 226 w 228"/>
                <a:gd name="T37" fmla="*/ 55 h 85"/>
                <a:gd name="T38" fmla="*/ 224 w 228"/>
                <a:gd name="T39" fmla="*/ 54 h 85"/>
                <a:gd name="T40" fmla="*/ 132 w 228"/>
                <a:gd name="T41" fmla="*/ 24 h 85"/>
                <a:gd name="T42" fmla="*/ 1 w 228"/>
                <a:gd name="T43" fmla="*/ 0 h 85"/>
                <a:gd name="T44" fmla="*/ 0 w 228"/>
                <a:gd name="T45" fmla="*/ 1 h 85"/>
                <a:gd name="T46" fmla="*/ 4 w 228"/>
                <a:gd name="T47" fmla="*/ 7 h 85"/>
                <a:gd name="T48" fmla="*/ 1 w 228"/>
                <a:gd name="T4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8" h="85">
                  <a:moveTo>
                    <a:pt x="132" y="24"/>
                  </a:moveTo>
                  <a:lnTo>
                    <a:pt x="77" y="43"/>
                  </a:lnTo>
                  <a:lnTo>
                    <a:pt x="191" y="78"/>
                  </a:lnTo>
                  <a:lnTo>
                    <a:pt x="195" y="78"/>
                  </a:lnTo>
                  <a:lnTo>
                    <a:pt x="195" y="78"/>
                  </a:lnTo>
                  <a:lnTo>
                    <a:pt x="197" y="80"/>
                  </a:lnTo>
                  <a:lnTo>
                    <a:pt x="206" y="82"/>
                  </a:lnTo>
                  <a:lnTo>
                    <a:pt x="214" y="85"/>
                  </a:lnTo>
                  <a:lnTo>
                    <a:pt x="214" y="85"/>
                  </a:lnTo>
                  <a:lnTo>
                    <a:pt x="216" y="85"/>
                  </a:lnTo>
                  <a:lnTo>
                    <a:pt x="216" y="85"/>
                  </a:lnTo>
                  <a:lnTo>
                    <a:pt x="217" y="85"/>
                  </a:lnTo>
                  <a:lnTo>
                    <a:pt x="220" y="84"/>
                  </a:lnTo>
                  <a:lnTo>
                    <a:pt x="222" y="78"/>
                  </a:lnTo>
                  <a:lnTo>
                    <a:pt x="228" y="63"/>
                  </a:lnTo>
                  <a:lnTo>
                    <a:pt x="228" y="63"/>
                  </a:lnTo>
                  <a:lnTo>
                    <a:pt x="228" y="61"/>
                  </a:lnTo>
                  <a:lnTo>
                    <a:pt x="228" y="57"/>
                  </a:lnTo>
                  <a:lnTo>
                    <a:pt x="226" y="55"/>
                  </a:lnTo>
                  <a:lnTo>
                    <a:pt x="224" y="54"/>
                  </a:lnTo>
                  <a:lnTo>
                    <a:pt x="132" y="24"/>
                  </a:lnTo>
                  <a:close/>
                  <a:moveTo>
                    <a:pt x="1" y="0"/>
                  </a:moveTo>
                  <a:lnTo>
                    <a:pt x="0" y="1"/>
                  </a:lnTo>
                  <a:lnTo>
                    <a:pt x="4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9" name="Freeform 667"/>
            <p:cNvSpPr>
              <a:spLocks/>
            </p:cNvSpPr>
            <p:nvPr/>
          </p:nvSpPr>
          <p:spPr bwMode="auto">
            <a:xfrm>
              <a:off x="3305778" y="3856427"/>
              <a:ext cx="203395" cy="82166"/>
            </a:xfrm>
            <a:custGeom>
              <a:avLst/>
              <a:gdLst>
                <a:gd name="T0" fmla="*/ 55 w 151"/>
                <a:gd name="T1" fmla="*/ 0 h 61"/>
                <a:gd name="T2" fmla="*/ 0 w 151"/>
                <a:gd name="T3" fmla="*/ 19 h 61"/>
                <a:gd name="T4" fmla="*/ 114 w 151"/>
                <a:gd name="T5" fmla="*/ 54 h 61"/>
                <a:gd name="T6" fmla="*/ 118 w 151"/>
                <a:gd name="T7" fmla="*/ 54 h 61"/>
                <a:gd name="T8" fmla="*/ 118 w 151"/>
                <a:gd name="T9" fmla="*/ 54 h 61"/>
                <a:gd name="T10" fmla="*/ 120 w 151"/>
                <a:gd name="T11" fmla="*/ 56 h 61"/>
                <a:gd name="T12" fmla="*/ 129 w 151"/>
                <a:gd name="T13" fmla="*/ 58 h 61"/>
                <a:gd name="T14" fmla="*/ 137 w 151"/>
                <a:gd name="T15" fmla="*/ 61 h 61"/>
                <a:gd name="T16" fmla="*/ 137 w 151"/>
                <a:gd name="T17" fmla="*/ 61 h 61"/>
                <a:gd name="T18" fmla="*/ 139 w 151"/>
                <a:gd name="T19" fmla="*/ 61 h 61"/>
                <a:gd name="T20" fmla="*/ 139 w 151"/>
                <a:gd name="T21" fmla="*/ 61 h 61"/>
                <a:gd name="T22" fmla="*/ 140 w 151"/>
                <a:gd name="T23" fmla="*/ 61 h 61"/>
                <a:gd name="T24" fmla="*/ 143 w 151"/>
                <a:gd name="T25" fmla="*/ 60 h 61"/>
                <a:gd name="T26" fmla="*/ 145 w 151"/>
                <a:gd name="T27" fmla="*/ 54 h 61"/>
                <a:gd name="T28" fmla="*/ 151 w 151"/>
                <a:gd name="T29" fmla="*/ 39 h 61"/>
                <a:gd name="T30" fmla="*/ 151 w 151"/>
                <a:gd name="T31" fmla="*/ 39 h 61"/>
                <a:gd name="T32" fmla="*/ 151 w 151"/>
                <a:gd name="T33" fmla="*/ 37 h 61"/>
                <a:gd name="T34" fmla="*/ 151 w 151"/>
                <a:gd name="T35" fmla="*/ 33 h 61"/>
                <a:gd name="T36" fmla="*/ 149 w 151"/>
                <a:gd name="T37" fmla="*/ 31 h 61"/>
                <a:gd name="T38" fmla="*/ 147 w 151"/>
                <a:gd name="T39" fmla="*/ 30 h 61"/>
                <a:gd name="T40" fmla="*/ 55 w 151"/>
                <a:gd name="T4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1" h="61">
                  <a:moveTo>
                    <a:pt x="55" y="0"/>
                  </a:moveTo>
                  <a:lnTo>
                    <a:pt x="0" y="19"/>
                  </a:lnTo>
                  <a:lnTo>
                    <a:pt x="114" y="54"/>
                  </a:lnTo>
                  <a:lnTo>
                    <a:pt x="118" y="54"/>
                  </a:lnTo>
                  <a:lnTo>
                    <a:pt x="118" y="54"/>
                  </a:lnTo>
                  <a:lnTo>
                    <a:pt x="120" y="56"/>
                  </a:lnTo>
                  <a:lnTo>
                    <a:pt x="129" y="58"/>
                  </a:lnTo>
                  <a:lnTo>
                    <a:pt x="137" y="61"/>
                  </a:lnTo>
                  <a:lnTo>
                    <a:pt x="137" y="61"/>
                  </a:lnTo>
                  <a:lnTo>
                    <a:pt x="139" y="61"/>
                  </a:lnTo>
                  <a:lnTo>
                    <a:pt x="139" y="61"/>
                  </a:lnTo>
                  <a:lnTo>
                    <a:pt x="140" y="61"/>
                  </a:lnTo>
                  <a:lnTo>
                    <a:pt x="143" y="60"/>
                  </a:lnTo>
                  <a:lnTo>
                    <a:pt x="145" y="54"/>
                  </a:lnTo>
                  <a:lnTo>
                    <a:pt x="151" y="39"/>
                  </a:lnTo>
                  <a:lnTo>
                    <a:pt x="151" y="39"/>
                  </a:lnTo>
                  <a:lnTo>
                    <a:pt x="151" y="37"/>
                  </a:lnTo>
                  <a:lnTo>
                    <a:pt x="151" y="33"/>
                  </a:lnTo>
                  <a:lnTo>
                    <a:pt x="149" y="31"/>
                  </a:lnTo>
                  <a:lnTo>
                    <a:pt x="147" y="30"/>
                  </a:lnTo>
                  <a:lnTo>
                    <a:pt x="5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0" name="Freeform 668"/>
            <p:cNvSpPr>
              <a:spLocks/>
            </p:cNvSpPr>
            <p:nvPr/>
          </p:nvSpPr>
          <p:spPr bwMode="auto">
            <a:xfrm>
              <a:off x="3202060" y="3824100"/>
              <a:ext cx="5388" cy="9429"/>
            </a:xfrm>
            <a:custGeom>
              <a:avLst/>
              <a:gdLst>
                <a:gd name="T0" fmla="*/ 1 w 4"/>
                <a:gd name="T1" fmla="*/ 0 h 7"/>
                <a:gd name="T2" fmla="*/ 0 w 4"/>
                <a:gd name="T3" fmla="*/ 1 h 7"/>
                <a:gd name="T4" fmla="*/ 4 w 4"/>
                <a:gd name="T5" fmla="*/ 7 h 7"/>
                <a:gd name="T6" fmla="*/ 1 w 4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0" y="1"/>
                  </a:lnTo>
                  <a:lnTo>
                    <a:pt x="4" y="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1" name="Freeform 669"/>
            <p:cNvSpPr>
              <a:spLocks/>
            </p:cNvSpPr>
            <p:nvPr/>
          </p:nvSpPr>
          <p:spPr bwMode="auto">
            <a:xfrm>
              <a:off x="3459334" y="3929164"/>
              <a:ext cx="8082" cy="2694"/>
            </a:xfrm>
            <a:custGeom>
              <a:avLst/>
              <a:gdLst>
                <a:gd name="T0" fmla="*/ 4 w 6"/>
                <a:gd name="T1" fmla="*/ 0 h 2"/>
                <a:gd name="T2" fmla="*/ 0 w 6"/>
                <a:gd name="T3" fmla="*/ 0 h 2"/>
                <a:gd name="T4" fmla="*/ 6 w 6"/>
                <a:gd name="T5" fmla="*/ 2 h 2"/>
                <a:gd name="T6" fmla="*/ 6 w 6"/>
                <a:gd name="T7" fmla="*/ 2 h 2"/>
                <a:gd name="T8" fmla="*/ 4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5F5A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2" name="Freeform 670"/>
            <p:cNvSpPr>
              <a:spLocks/>
            </p:cNvSpPr>
            <p:nvPr/>
          </p:nvSpPr>
          <p:spPr bwMode="auto">
            <a:xfrm>
              <a:off x="3459334" y="3929164"/>
              <a:ext cx="8082" cy="2694"/>
            </a:xfrm>
            <a:custGeom>
              <a:avLst/>
              <a:gdLst>
                <a:gd name="T0" fmla="*/ 4 w 6"/>
                <a:gd name="T1" fmla="*/ 0 h 2"/>
                <a:gd name="T2" fmla="*/ 0 w 6"/>
                <a:gd name="T3" fmla="*/ 0 h 2"/>
                <a:gd name="T4" fmla="*/ 6 w 6"/>
                <a:gd name="T5" fmla="*/ 2 h 2"/>
                <a:gd name="T6" fmla="*/ 6 w 6"/>
                <a:gd name="T7" fmla="*/ 2 h 2"/>
                <a:gd name="T8" fmla="*/ 4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3" name="Freeform 671"/>
            <p:cNvSpPr>
              <a:spLocks/>
            </p:cNvSpPr>
            <p:nvPr/>
          </p:nvSpPr>
          <p:spPr bwMode="auto">
            <a:xfrm>
              <a:off x="3203407" y="3814670"/>
              <a:ext cx="176455" cy="67349"/>
            </a:xfrm>
            <a:custGeom>
              <a:avLst/>
              <a:gdLst>
                <a:gd name="T0" fmla="*/ 24 w 131"/>
                <a:gd name="T1" fmla="*/ 0 h 50"/>
                <a:gd name="T2" fmla="*/ 0 w 131"/>
                <a:gd name="T3" fmla="*/ 7 h 50"/>
                <a:gd name="T4" fmla="*/ 3 w 131"/>
                <a:gd name="T5" fmla="*/ 14 h 50"/>
                <a:gd name="T6" fmla="*/ 4 w 131"/>
                <a:gd name="T7" fmla="*/ 16 h 50"/>
                <a:gd name="T8" fmla="*/ 17 w 131"/>
                <a:gd name="T9" fmla="*/ 31 h 50"/>
                <a:gd name="T10" fmla="*/ 76 w 131"/>
                <a:gd name="T11" fmla="*/ 50 h 50"/>
                <a:gd name="T12" fmla="*/ 131 w 131"/>
                <a:gd name="T13" fmla="*/ 31 h 50"/>
                <a:gd name="T14" fmla="*/ 109 w 131"/>
                <a:gd name="T15" fmla="*/ 26 h 50"/>
                <a:gd name="T16" fmla="*/ 80 w 131"/>
                <a:gd name="T17" fmla="*/ 35 h 50"/>
                <a:gd name="T18" fmla="*/ 80 w 131"/>
                <a:gd name="T19" fmla="*/ 35 h 50"/>
                <a:gd name="T20" fmla="*/ 73 w 131"/>
                <a:gd name="T21" fmla="*/ 37 h 50"/>
                <a:gd name="T22" fmla="*/ 65 w 131"/>
                <a:gd name="T23" fmla="*/ 37 h 50"/>
                <a:gd name="T24" fmla="*/ 65 w 131"/>
                <a:gd name="T25" fmla="*/ 37 h 50"/>
                <a:gd name="T26" fmla="*/ 54 w 131"/>
                <a:gd name="T27" fmla="*/ 35 h 50"/>
                <a:gd name="T28" fmla="*/ 49 w 131"/>
                <a:gd name="T29" fmla="*/ 34 h 50"/>
                <a:gd name="T30" fmla="*/ 43 w 131"/>
                <a:gd name="T31" fmla="*/ 31 h 50"/>
                <a:gd name="T32" fmla="*/ 38 w 131"/>
                <a:gd name="T33" fmla="*/ 27 h 50"/>
                <a:gd name="T34" fmla="*/ 35 w 131"/>
                <a:gd name="T35" fmla="*/ 23 h 50"/>
                <a:gd name="T36" fmla="*/ 31 w 131"/>
                <a:gd name="T37" fmla="*/ 19 h 50"/>
                <a:gd name="T38" fmla="*/ 30 w 131"/>
                <a:gd name="T39" fmla="*/ 14 h 50"/>
                <a:gd name="T40" fmla="*/ 24 w 131"/>
                <a:gd name="T4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50">
                  <a:moveTo>
                    <a:pt x="24" y="0"/>
                  </a:moveTo>
                  <a:lnTo>
                    <a:pt x="0" y="7"/>
                  </a:lnTo>
                  <a:lnTo>
                    <a:pt x="3" y="14"/>
                  </a:lnTo>
                  <a:lnTo>
                    <a:pt x="4" y="16"/>
                  </a:lnTo>
                  <a:lnTo>
                    <a:pt x="17" y="31"/>
                  </a:lnTo>
                  <a:lnTo>
                    <a:pt x="76" y="50"/>
                  </a:lnTo>
                  <a:lnTo>
                    <a:pt x="131" y="31"/>
                  </a:lnTo>
                  <a:lnTo>
                    <a:pt x="109" y="26"/>
                  </a:lnTo>
                  <a:lnTo>
                    <a:pt x="80" y="35"/>
                  </a:lnTo>
                  <a:lnTo>
                    <a:pt x="80" y="35"/>
                  </a:lnTo>
                  <a:lnTo>
                    <a:pt x="73" y="37"/>
                  </a:lnTo>
                  <a:lnTo>
                    <a:pt x="65" y="37"/>
                  </a:lnTo>
                  <a:lnTo>
                    <a:pt x="65" y="37"/>
                  </a:lnTo>
                  <a:lnTo>
                    <a:pt x="54" y="35"/>
                  </a:lnTo>
                  <a:lnTo>
                    <a:pt x="49" y="34"/>
                  </a:lnTo>
                  <a:lnTo>
                    <a:pt x="43" y="31"/>
                  </a:lnTo>
                  <a:lnTo>
                    <a:pt x="38" y="27"/>
                  </a:lnTo>
                  <a:lnTo>
                    <a:pt x="35" y="23"/>
                  </a:lnTo>
                  <a:lnTo>
                    <a:pt x="31" y="19"/>
                  </a:lnTo>
                  <a:lnTo>
                    <a:pt x="30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F6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4" name="Freeform 672"/>
            <p:cNvSpPr>
              <a:spLocks/>
            </p:cNvSpPr>
            <p:nvPr/>
          </p:nvSpPr>
          <p:spPr bwMode="auto">
            <a:xfrm>
              <a:off x="3203407" y="3814670"/>
              <a:ext cx="176455" cy="67349"/>
            </a:xfrm>
            <a:custGeom>
              <a:avLst/>
              <a:gdLst>
                <a:gd name="T0" fmla="*/ 24 w 131"/>
                <a:gd name="T1" fmla="*/ 0 h 50"/>
                <a:gd name="T2" fmla="*/ 0 w 131"/>
                <a:gd name="T3" fmla="*/ 7 h 50"/>
                <a:gd name="T4" fmla="*/ 3 w 131"/>
                <a:gd name="T5" fmla="*/ 14 h 50"/>
                <a:gd name="T6" fmla="*/ 4 w 131"/>
                <a:gd name="T7" fmla="*/ 16 h 50"/>
                <a:gd name="T8" fmla="*/ 17 w 131"/>
                <a:gd name="T9" fmla="*/ 31 h 50"/>
                <a:gd name="T10" fmla="*/ 76 w 131"/>
                <a:gd name="T11" fmla="*/ 50 h 50"/>
                <a:gd name="T12" fmla="*/ 131 w 131"/>
                <a:gd name="T13" fmla="*/ 31 h 50"/>
                <a:gd name="T14" fmla="*/ 109 w 131"/>
                <a:gd name="T15" fmla="*/ 26 h 50"/>
                <a:gd name="T16" fmla="*/ 80 w 131"/>
                <a:gd name="T17" fmla="*/ 35 h 50"/>
                <a:gd name="T18" fmla="*/ 80 w 131"/>
                <a:gd name="T19" fmla="*/ 35 h 50"/>
                <a:gd name="T20" fmla="*/ 73 w 131"/>
                <a:gd name="T21" fmla="*/ 37 h 50"/>
                <a:gd name="T22" fmla="*/ 65 w 131"/>
                <a:gd name="T23" fmla="*/ 37 h 50"/>
                <a:gd name="T24" fmla="*/ 65 w 131"/>
                <a:gd name="T25" fmla="*/ 37 h 50"/>
                <a:gd name="T26" fmla="*/ 54 w 131"/>
                <a:gd name="T27" fmla="*/ 35 h 50"/>
                <a:gd name="T28" fmla="*/ 49 w 131"/>
                <a:gd name="T29" fmla="*/ 34 h 50"/>
                <a:gd name="T30" fmla="*/ 43 w 131"/>
                <a:gd name="T31" fmla="*/ 31 h 50"/>
                <a:gd name="T32" fmla="*/ 38 w 131"/>
                <a:gd name="T33" fmla="*/ 27 h 50"/>
                <a:gd name="T34" fmla="*/ 35 w 131"/>
                <a:gd name="T35" fmla="*/ 23 h 50"/>
                <a:gd name="T36" fmla="*/ 31 w 131"/>
                <a:gd name="T37" fmla="*/ 19 h 50"/>
                <a:gd name="T38" fmla="*/ 30 w 131"/>
                <a:gd name="T39" fmla="*/ 14 h 50"/>
                <a:gd name="T40" fmla="*/ 24 w 131"/>
                <a:gd name="T4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50">
                  <a:moveTo>
                    <a:pt x="24" y="0"/>
                  </a:moveTo>
                  <a:lnTo>
                    <a:pt x="0" y="7"/>
                  </a:lnTo>
                  <a:lnTo>
                    <a:pt x="3" y="14"/>
                  </a:lnTo>
                  <a:lnTo>
                    <a:pt x="4" y="16"/>
                  </a:lnTo>
                  <a:lnTo>
                    <a:pt x="17" y="31"/>
                  </a:lnTo>
                  <a:lnTo>
                    <a:pt x="76" y="50"/>
                  </a:lnTo>
                  <a:lnTo>
                    <a:pt x="131" y="31"/>
                  </a:lnTo>
                  <a:lnTo>
                    <a:pt x="109" y="26"/>
                  </a:lnTo>
                  <a:lnTo>
                    <a:pt x="80" y="35"/>
                  </a:lnTo>
                  <a:lnTo>
                    <a:pt x="80" y="35"/>
                  </a:lnTo>
                  <a:lnTo>
                    <a:pt x="73" y="37"/>
                  </a:lnTo>
                  <a:lnTo>
                    <a:pt x="65" y="37"/>
                  </a:lnTo>
                  <a:lnTo>
                    <a:pt x="65" y="37"/>
                  </a:lnTo>
                  <a:lnTo>
                    <a:pt x="54" y="35"/>
                  </a:lnTo>
                  <a:lnTo>
                    <a:pt x="49" y="34"/>
                  </a:lnTo>
                  <a:lnTo>
                    <a:pt x="43" y="31"/>
                  </a:lnTo>
                  <a:lnTo>
                    <a:pt x="38" y="27"/>
                  </a:lnTo>
                  <a:lnTo>
                    <a:pt x="35" y="23"/>
                  </a:lnTo>
                  <a:lnTo>
                    <a:pt x="31" y="19"/>
                  </a:lnTo>
                  <a:lnTo>
                    <a:pt x="30" y="14"/>
                  </a:lnTo>
                  <a:lnTo>
                    <a:pt x="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5" name="Freeform 673"/>
            <p:cNvSpPr>
              <a:spLocks/>
            </p:cNvSpPr>
            <p:nvPr/>
          </p:nvSpPr>
          <p:spPr bwMode="auto">
            <a:xfrm>
              <a:off x="3235735" y="3814670"/>
              <a:ext cx="114494" cy="49839"/>
            </a:xfrm>
            <a:custGeom>
              <a:avLst/>
              <a:gdLst>
                <a:gd name="T0" fmla="*/ 3 w 85"/>
                <a:gd name="T1" fmla="*/ 0 h 37"/>
                <a:gd name="T2" fmla="*/ 0 w 85"/>
                <a:gd name="T3" fmla="*/ 0 h 37"/>
                <a:gd name="T4" fmla="*/ 6 w 85"/>
                <a:gd name="T5" fmla="*/ 14 h 37"/>
                <a:gd name="T6" fmla="*/ 6 w 85"/>
                <a:gd name="T7" fmla="*/ 14 h 37"/>
                <a:gd name="T8" fmla="*/ 7 w 85"/>
                <a:gd name="T9" fmla="*/ 19 h 37"/>
                <a:gd name="T10" fmla="*/ 11 w 85"/>
                <a:gd name="T11" fmla="*/ 23 h 37"/>
                <a:gd name="T12" fmla="*/ 14 w 85"/>
                <a:gd name="T13" fmla="*/ 27 h 37"/>
                <a:gd name="T14" fmla="*/ 19 w 85"/>
                <a:gd name="T15" fmla="*/ 31 h 37"/>
                <a:gd name="T16" fmla="*/ 25 w 85"/>
                <a:gd name="T17" fmla="*/ 34 h 37"/>
                <a:gd name="T18" fmla="*/ 30 w 85"/>
                <a:gd name="T19" fmla="*/ 35 h 37"/>
                <a:gd name="T20" fmla="*/ 41 w 85"/>
                <a:gd name="T21" fmla="*/ 37 h 37"/>
                <a:gd name="T22" fmla="*/ 41 w 85"/>
                <a:gd name="T23" fmla="*/ 37 h 37"/>
                <a:gd name="T24" fmla="*/ 49 w 85"/>
                <a:gd name="T25" fmla="*/ 37 h 37"/>
                <a:gd name="T26" fmla="*/ 56 w 85"/>
                <a:gd name="T27" fmla="*/ 35 h 37"/>
                <a:gd name="T28" fmla="*/ 85 w 85"/>
                <a:gd name="T29" fmla="*/ 26 h 37"/>
                <a:gd name="T30" fmla="*/ 65 w 85"/>
                <a:gd name="T31" fmla="*/ 19 h 37"/>
                <a:gd name="T32" fmla="*/ 38 w 85"/>
                <a:gd name="T33" fmla="*/ 27 h 37"/>
                <a:gd name="T34" fmla="*/ 37 w 85"/>
                <a:gd name="T35" fmla="*/ 29 h 37"/>
                <a:gd name="T36" fmla="*/ 35 w 85"/>
                <a:gd name="T37" fmla="*/ 29 h 37"/>
                <a:gd name="T38" fmla="*/ 29 w 85"/>
                <a:gd name="T39" fmla="*/ 7 h 37"/>
                <a:gd name="T40" fmla="*/ 3 w 85"/>
                <a:gd name="T4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5" h="37">
                  <a:moveTo>
                    <a:pt x="3" y="0"/>
                  </a:moveTo>
                  <a:lnTo>
                    <a:pt x="0" y="0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7" y="19"/>
                  </a:lnTo>
                  <a:lnTo>
                    <a:pt x="11" y="23"/>
                  </a:lnTo>
                  <a:lnTo>
                    <a:pt x="14" y="27"/>
                  </a:lnTo>
                  <a:lnTo>
                    <a:pt x="19" y="31"/>
                  </a:lnTo>
                  <a:lnTo>
                    <a:pt x="25" y="34"/>
                  </a:lnTo>
                  <a:lnTo>
                    <a:pt x="30" y="35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49" y="37"/>
                  </a:lnTo>
                  <a:lnTo>
                    <a:pt x="56" y="35"/>
                  </a:lnTo>
                  <a:lnTo>
                    <a:pt x="85" y="26"/>
                  </a:lnTo>
                  <a:lnTo>
                    <a:pt x="65" y="19"/>
                  </a:lnTo>
                  <a:lnTo>
                    <a:pt x="38" y="27"/>
                  </a:lnTo>
                  <a:lnTo>
                    <a:pt x="37" y="29"/>
                  </a:lnTo>
                  <a:lnTo>
                    <a:pt x="35" y="29"/>
                  </a:lnTo>
                  <a:lnTo>
                    <a:pt x="29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201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6" name="Freeform 674"/>
            <p:cNvSpPr>
              <a:spLocks/>
            </p:cNvSpPr>
            <p:nvPr/>
          </p:nvSpPr>
          <p:spPr bwMode="auto">
            <a:xfrm>
              <a:off x="3235735" y="3814670"/>
              <a:ext cx="114494" cy="49839"/>
            </a:xfrm>
            <a:custGeom>
              <a:avLst/>
              <a:gdLst>
                <a:gd name="T0" fmla="*/ 3 w 85"/>
                <a:gd name="T1" fmla="*/ 0 h 37"/>
                <a:gd name="T2" fmla="*/ 0 w 85"/>
                <a:gd name="T3" fmla="*/ 0 h 37"/>
                <a:gd name="T4" fmla="*/ 6 w 85"/>
                <a:gd name="T5" fmla="*/ 14 h 37"/>
                <a:gd name="T6" fmla="*/ 6 w 85"/>
                <a:gd name="T7" fmla="*/ 14 h 37"/>
                <a:gd name="T8" fmla="*/ 7 w 85"/>
                <a:gd name="T9" fmla="*/ 19 h 37"/>
                <a:gd name="T10" fmla="*/ 11 w 85"/>
                <a:gd name="T11" fmla="*/ 23 h 37"/>
                <a:gd name="T12" fmla="*/ 14 w 85"/>
                <a:gd name="T13" fmla="*/ 27 h 37"/>
                <a:gd name="T14" fmla="*/ 19 w 85"/>
                <a:gd name="T15" fmla="*/ 31 h 37"/>
                <a:gd name="T16" fmla="*/ 25 w 85"/>
                <a:gd name="T17" fmla="*/ 34 h 37"/>
                <a:gd name="T18" fmla="*/ 30 w 85"/>
                <a:gd name="T19" fmla="*/ 35 h 37"/>
                <a:gd name="T20" fmla="*/ 41 w 85"/>
                <a:gd name="T21" fmla="*/ 37 h 37"/>
                <a:gd name="T22" fmla="*/ 41 w 85"/>
                <a:gd name="T23" fmla="*/ 37 h 37"/>
                <a:gd name="T24" fmla="*/ 49 w 85"/>
                <a:gd name="T25" fmla="*/ 37 h 37"/>
                <a:gd name="T26" fmla="*/ 56 w 85"/>
                <a:gd name="T27" fmla="*/ 35 h 37"/>
                <a:gd name="T28" fmla="*/ 85 w 85"/>
                <a:gd name="T29" fmla="*/ 26 h 37"/>
                <a:gd name="T30" fmla="*/ 65 w 85"/>
                <a:gd name="T31" fmla="*/ 19 h 37"/>
                <a:gd name="T32" fmla="*/ 38 w 85"/>
                <a:gd name="T33" fmla="*/ 27 h 37"/>
                <a:gd name="T34" fmla="*/ 37 w 85"/>
                <a:gd name="T35" fmla="*/ 29 h 37"/>
                <a:gd name="T36" fmla="*/ 35 w 85"/>
                <a:gd name="T37" fmla="*/ 29 h 37"/>
                <a:gd name="T38" fmla="*/ 29 w 85"/>
                <a:gd name="T39" fmla="*/ 7 h 37"/>
                <a:gd name="T40" fmla="*/ 3 w 85"/>
                <a:gd name="T4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5" h="37">
                  <a:moveTo>
                    <a:pt x="3" y="0"/>
                  </a:moveTo>
                  <a:lnTo>
                    <a:pt x="0" y="0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7" y="19"/>
                  </a:lnTo>
                  <a:lnTo>
                    <a:pt x="11" y="23"/>
                  </a:lnTo>
                  <a:lnTo>
                    <a:pt x="14" y="27"/>
                  </a:lnTo>
                  <a:lnTo>
                    <a:pt x="19" y="31"/>
                  </a:lnTo>
                  <a:lnTo>
                    <a:pt x="25" y="34"/>
                  </a:lnTo>
                  <a:lnTo>
                    <a:pt x="30" y="35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49" y="37"/>
                  </a:lnTo>
                  <a:lnTo>
                    <a:pt x="56" y="35"/>
                  </a:lnTo>
                  <a:lnTo>
                    <a:pt x="85" y="26"/>
                  </a:lnTo>
                  <a:lnTo>
                    <a:pt x="65" y="19"/>
                  </a:lnTo>
                  <a:lnTo>
                    <a:pt x="38" y="27"/>
                  </a:lnTo>
                  <a:lnTo>
                    <a:pt x="37" y="29"/>
                  </a:lnTo>
                  <a:lnTo>
                    <a:pt x="35" y="29"/>
                  </a:lnTo>
                  <a:lnTo>
                    <a:pt x="29" y="7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7" name="Freeform 675"/>
            <p:cNvSpPr>
              <a:spLocks/>
            </p:cNvSpPr>
            <p:nvPr/>
          </p:nvSpPr>
          <p:spPr bwMode="auto">
            <a:xfrm>
              <a:off x="3274797" y="3824100"/>
              <a:ext cx="28287" cy="29634"/>
            </a:xfrm>
            <a:custGeom>
              <a:avLst/>
              <a:gdLst>
                <a:gd name="T0" fmla="*/ 0 w 21"/>
                <a:gd name="T1" fmla="*/ 0 h 22"/>
                <a:gd name="T2" fmla="*/ 6 w 21"/>
                <a:gd name="T3" fmla="*/ 22 h 22"/>
                <a:gd name="T4" fmla="*/ 8 w 21"/>
                <a:gd name="T5" fmla="*/ 22 h 22"/>
                <a:gd name="T6" fmla="*/ 9 w 21"/>
                <a:gd name="T7" fmla="*/ 20 h 22"/>
                <a:gd name="T8" fmla="*/ 21 w 21"/>
                <a:gd name="T9" fmla="*/ 7 h 22"/>
                <a:gd name="T10" fmla="*/ 0 w 21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2">
                  <a:moveTo>
                    <a:pt x="0" y="0"/>
                  </a:moveTo>
                  <a:lnTo>
                    <a:pt x="6" y="22"/>
                  </a:lnTo>
                  <a:lnTo>
                    <a:pt x="8" y="22"/>
                  </a:lnTo>
                  <a:lnTo>
                    <a:pt x="9" y="20"/>
                  </a:lnTo>
                  <a:lnTo>
                    <a:pt x="21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39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8" name="Freeform 676"/>
            <p:cNvSpPr>
              <a:spLocks/>
            </p:cNvSpPr>
            <p:nvPr/>
          </p:nvSpPr>
          <p:spPr bwMode="auto">
            <a:xfrm>
              <a:off x="3274797" y="3824100"/>
              <a:ext cx="28287" cy="29634"/>
            </a:xfrm>
            <a:custGeom>
              <a:avLst/>
              <a:gdLst>
                <a:gd name="T0" fmla="*/ 0 w 21"/>
                <a:gd name="T1" fmla="*/ 0 h 22"/>
                <a:gd name="T2" fmla="*/ 6 w 21"/>
                <a:gd name="T3" fmla="*/ 22 h 22"/>
                <a:gd name="T4" fmla="*/ 8 w 21"/>
                <a:gd name="T5" fmla="*/ 22 h 22"/>
                <a:gd name="T6" fmla="*/ 9 w 21"/>
                <a:gd name="T7" fmla="*/ 20 h 22"/>
                <a:gd name="T8" fmla="*/ 21 w 21"/>
                <a:gd name="T9" fmla="*/ 7 h 22"/>
                <a:gd name="T10" fmla="*/ 0 w 21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2">
                  <a:moveTo>
                    <a:pt x="0" y="0"/>
                  </a:moveTo>
                  <a:lnTo>
                    <a:pt x="6" y="22"/>
                  </a:lnTo>
                  <a:lnTo>
                    <a:pt x="8" y="22"/>
                  </a:lnTo>
                  <a:lnTo>
                    <a:pt x="9" y="20"/>
                  </a:lnTo>
                  <a:lnTo>
                    <a:pt x="21" y="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9" name="Freeform 677"/>
            <p:cNvSpPr>
              <a:spLocks/>
            </p:cNvSpPr>
            <p:nvPr/>
          </p:nvSpPr>
          <p:spPr bwMode="auto">
            <a:xfrm>
              <a:off x="3286920" y="3833528"/>
              <a:ext cx="36369" cy="17511"/>
            </a:xfrm>
            <a:custGeom>
              <a:avLst/>
              <a:gdLst>
                <a:gd name="T0" fmla="*/ 12 w 27"/>
                <a:gd name="T1" fmla="*/ 0 h 13"/>
                <a:gd name="T2" fmla="*/ 0 w 27"/>
                <a:gd name="T3" fmla="*/ 13 h 13"/>
                <a:gd name="T4" fmla="*/ 27 w 27"/>
                <a:gd name="T5" fmla="*/ 5 h 13"/>
                <a:gd name="T6" fmla="*/ 12 w 27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3">
                  <a:moveTo>
                    <a:pt x="12" y="0"/>
                  </a:moveTo>
                  <a:lnTo>
                    <a:pt x="0" y="13"/>
                  </a:lnTo>
                  <a:lnTo>
                    <a:pt x="27" y="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3F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0" name="Freeform 678"/>
            <p:cNvSpPr>
              <a:spLocks/>
            </p:cNvSpPr>
            <p:nvPr/>
          </p:nvSpPr>
          <p:spPr bwMode="auto">
            <a:xfrm>
              <a:off x="3286920" y="3833528"/>
              <a:ext cx="36369" cy="17511"/>
            </a:xfrm>
            <a:custGeom>
              <a:avLst/>
              <a:gdLst>
                <a:gd name="T0" fmla="*/ 12 w 27"/>
                <a:gd name="T1" fmla="*/ 0 h 13"/>
                <a:gd name="T2" fmla="*/ 0 w 27"/>
                <a:gd name="T3" fmla="*/ 13 h 13"/>
                <a:gd name="T4" fmla="*/ 27 w 27"/>
                <a:gd name="T5" fmla="*/ 5 h 13"/>
                <a:gd name="T6" fmla="*/ 12 w 27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3">
                  <a:moveTo>
                    <a:pt x="12" y="0"/>
                  </a:moveTo>
                  <a:lnTo>
                    <a:pt x="0" y="13"/>
                  </a:lnTo>
                  <a:lnTo>
                    <a:pt x="27" y="5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1" name="Freeform 679"/>
            <p:cNvSpPr>
              <a:spLocks/>
            </p:cNvSpPr>
            <p:nvPr/>
          </p:nvSpPr>
          <p:spPr bwMode="auto">
            <a:xfrm>
              <a:off x="3299043" y="3776955"/>
              <a:ext cx="200701" cy="255927"/>
            </a:xfrm>
            <a:custGeom>
              <a:avLst/>
              <a:gdLst>
                <a:gd name="T0" fmla="*/ 135 w 149"/>
                <a:gd name="T1" fmla="*/ 124 h 190"/>
                <a:gd name="T2" fmla="*/ 135 w 149"/>
                <a:gd name="T3" fmla="*/ 124 h 190"/>
                <a:gd name="T4" fmla="*/ 133 w 149"/>
                <a:gd name="T5" fmla="*/ 71 h 190"/>
                <a:gd name="T6" fmla="*/ 130 w 149"/>
                <a:gd name="T7" fmla="*/ 46 h 190"/>
                <a:gd name="T8" fmla="*/ 129 w 149"/>
                <a:gd name="T9" fmla="*/ 35 h 190"/>
                <a:gd name="T10" fmla="*/ 126 w 149"/>
                <a:gd name="T11" fmla="*/ 27 h 190"/>
                <a:gd name="T12" fmla="*/ 126 w 149"/>
                <a:gd name="T13" fmla="*/ 27 h 190"/>
                <a:gd name="T14" fmla="*/ 77 w 149"/>
                <a:gd name="T15" fmla="*/ 40 h 190"/>
                <a:gd name="T16" fmla="*/ 72 w 149"/>
                <a:gd name="T17" fmla="*/ 66 h 190"/>
                <a:gd name="T18" fmla="*/ 48 w 149"/>
                <a:gd name="T19" fmla="*/ 67 h 190"/>
                <a:gd name="T20" fmla="*/ 48 w 149"/>
                <a:gd name="T21" fmla="*/ 67 h 190"/>
                <a:gd name="T22" fmla="*/ 45 w 149"/>
                <a:gd name="T23" fmla="*/ 67 h 190"/>
                <a:gd name="T24" fmla="*/ 44 w 149"/>
                <a:gd name="T25" fmla="*/ 66 h 190"/>
                <a:gd name="T26" fmla="*/ 42 w 149"/>
                <a:gd name="T27" fmla="*/ 65 h 190"/>
                <a:gd name="T28" fmla="*/ 40 w 149"/>
                <a:gd name="T29" fmla="*/ 62 h 190"/>
                <a:gd name="T30" fmla="*/ 38 w 149"/>
                <a:gd name="T31" fmla="*/ 57 h 190"/>
                <a:gd name="T32" fmla="*/ 38 w 149"/>
                <a:gd name="T33" fmla="*/ 50 h 190"/>
                <a:gd name="T34" fmla="*/ 38 w 149"/>
                <a:gd name="T35" fmla="*/ 40 h 190"/>
                <a:gd name="T36" fmla="*/ 38 w 149"/>
                <a:gd name="T37" fmla="*/ 40 h 190"/>
                <a:gd name="T38" fmla="*/ 38 w 149"/>
                <a:gd name="T39" fmla="*/ 35 h 190"/>
                <a:gd name="T40" fmla="*/ 38 w 149"/>
                <a:gd name="T41" fmla="*/ 28 h 190"/>
                <a:gd name="T42" fmla="*/ 36 w 149"/>
                <a:gd name="T43" fmla="*/ 19 h 190"/>
                <a:gd name="T44" fmla="*/ 30 w 149"/>
                <a:gd name="T45" fmla="*/ 11 h 190"/>
                <a:gd name="T46" fmla="*/ 23 w 149"/>
                <a:gd name="T47" fmla="*/ 5 h 190"/>
                <a:gd name="T48" fmla="*/ 23 w 149"/>
                <a:gd name="T49" fmla="*/ 5 h 190"/>
                <a:gd name="T50" fmla="*/ 15 w 149"/>
                <a:gd name="T51" fmla="*/ 1 h 190"/>
                <a:gd name="T52" fmla="*/ 7 w 149"/>
                <a:gd name="T53" fmla="*/ 0 h 190"/>
                <a:gd name="T54" fmla="*/ 7 w 149"/>
                <a:gd name="T55" fmla="*/ 0 h 190"/>
                <a:gd name="T56" fmla="*/ 3 w 149"/>
                <a:gd name="T57" fmla="*/ 1 h 190"/>
                <a:gd name="T58" fmla="*/ 0 w 149"/>
                <a:gd name="T59" fmla="*/ 3 h 190"/>
                <a:gd name="T60" fmla="*/ 0 w 149"/>
                <a:gd name="T61" fmla="*/ 5 h 190"/>
                <a:gd name="T62" fmla="*/ 2 w 149"/>
                <a:gd name="T63" fmla="*/ 11 h 190"/>
                <a:gd name="T64" fmla="*/ 6 w 149"/>
                <a:gd name="T65" fmla="*/ 23 h 190"/>
                <a:gd name="T66" fmla="*/ 10 w 149"/>
                <a:gd name="T67" fmla="*/ 42 h 190"/>
                <a:gd name="T68" fmla="*/ 10 w 149"/>
                <a:gd name="T69" fmla="*/ 42 h 190"/>
                <a:gd name="T70" fmla="*/ 17 w 149"/>
                <a:gd name="T71" fmla="*/ 82 h 190"/>
                <a:gd name="T72" fmla="*/ 19 w 149"/>
                <a:gd name="T73" fmla="*/ 102 h 190"/>
                <a:gd name="T74" fmla="*/ 19 w 149"/>
                <a:gd name="T75" fmla="*/ 102 h 190"/>
                <a:gd name="T76" fmla="*/ 40 w 149"/>
                <a:gd name="T77" fmla="*/ 115 h 190"/>
                <a:gd name="T78" fmla="*/ 54 w 149"/>
                <a:gd name="T79" fmla="*/ 127 h 190"/>
                <a:gd name="T80" fmla="*/ 68 w 149"/>
                <a:gd name="T81" fmla="*/ 136 h 190"/>
                <a:gd name="T82" fmla="*/ 68 w 149"/>
                <a:gd name="T83" fmla="*/ 136 h 190"/>
                <a:gd name="T84" fmla="*/ 73 w 149"/>
                <a:gd name="T85" fmla="*/ 142 h 190"/>
                <a:gd name="T86" fmla="*/ 79 w 149"/>
                <a:gd name="T87" fmla="*/ 150 h 190"/>
                <a:gd name="T88" fmla="*/ 92 w 149"/>
                <a:gd name="T89" fmla="*/ 167 h 190"/>
                <a:gd name="T90" fmla="*/ 107 w 149"/>
                <a:gd name="T91" fmla="*/ 190 h 190"/>
                <a:gd name="T92" fmla="*/ 149 w 149"/>
                <a:gd name="T93" fmla="*/ 166 h 190"/>
                <a:gd name="T94" fmla="*/ 149 w 149"/>
                <a:gd name="T95" fmla="*/ 166 h 190"/>
                <a:gd name="T96" fmla="*/ 148 w 149"/>
                <a:gd name="T97" fmla="*/ 163 h 190"/>
                <a:gd name="T98" fmla="*/ 142 w 149"/>
                <a:gd name="T99" fmla="*/ 156 h 190"/>
                <a:gd name="T100" fmla="*/ 141 w 149"/>
                <a:gd name="T101" fmla="*/ 151 h 190"/>
                <a:gd name="T102" fmla="*/ 138 w 149"/>
                <a:gd name="T103" fmla="*/ 144 h 190"/>
                <a:gd name="T104" fmla="*/ 137 w 149"/>
                <a:gd name="T105" fmla="*/ 135 h 190"/>
                <a:gd name="T106" fmla="*/ 135 w 149"/>
                <a:gd name="T107" fmla="*/ 124 h 190"/>
                <a:gd name="T108" fmla="*/ 135 w 149"/>
                <a:gd name="T109" fmla="*/ 12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9" h="190">
                  <a:moveTo>
                    <a:pt x="135" y="124"/>
                  </a:moveTo>
                  <a:lnTo>
                    <a:pt x="135" y="124"/>
                  </a:lnTo>
                  <a:lnTo>
                    <a:pt x="133" y="71"/>
                  </a:lnTo>
                  <a:lnTo>
                    <a:pt x="130" y="46"/>
                  </a:lnTo>
                  <a:lnTo>
                    <a:pt x="129" y="35"/>
                  </a:lnTo>
                  <a:lnTo>
                    <a:pt x="126" y="27"/>
                  </a:lnTo>
                  <a:lnTo>
                    <a:pt x="126" y="27"/>
                  </a:lnTo>
                  <a:lnTo>
                    <a:pt x="77" y="40"/>
                  </a:lnTo>
                  <a:lnTo>
                    <a:pt x="72" y="66"/>
                  </a:lnTo>
                  <a:lnTo>
                    <a:pt x="48" y="67"/>
                  </a:lnTo>
                  <a:lnTo>
                    <a:pt x="48" y="67"/>
                  </a:lnTo>
                  <a:lnTo>
                    <a:pt x="45" y="67"/>
                  </a:lnTo>
                  <a:lnTo>
                    <a:pt x="44" y="66"/>
                  </a:lnTo>
                  <a:lnTo>
                    <a:pt x="42" y="65"/>
                  </a:lnTo>
                  <a:lnTo>
                    <a:pt x="40" y="62"/>
                  </a:lnTo>
                  <a:lnTo>
                    <a:pt x="38" y="57"/>
                  </a:lnTo>
                  <a:lnTo>
                    <a:pt x="38" y="5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35"/>
                  </a:lnTo>
                  <a:lnTo>
                    <a:pt x="38" y="28"/>
                  </a:lnTo>
                  <a:lnTo>
                    <a:pt x="36" y="19"/>
                  </a:lnTo>
                  <a:lnTo>
                    <a:pt x="30" y="11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15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11"/>
                  </a:lnTo>
                  <a:lnTo>
                    <a:pt x="6" y="23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7" y="82"/>
                  </a:lnTo>
                  <a:lnTo>
                    <a:pt x="19" y="102"/>
                  </a:lnTo>
                  <a:lnTo>
                    <a:pt x="19" y="102"/>
                  </a:lnTo>
                  <a:lnTo>
                    <a:pt x="40" y="115"/>
                  </a:lnTo>
                  <a:lnTo>
                    <a:pt x="54" y="127"/>
                  </a:lnTo>
                  <a:lnTo>
                    <a:pt x="68" y="136"/>
                  </a:lnTo>
                  <a:lnTo>
                    <a:pt x="68" y="136"/>
                  </a:lnTo>
                  <a:lnTo>
                    <a:pt x="73" y="142"/>
                  </a:lnTo>
                  <a:lnTo>
                    <a:pt x="79" y="150"/>
                  </a:lnTo>
                  <a:lnTo>
                    <a:pt x="92" y="167"/>
                  </a:lnTo>
                  <a:lnTo>
                    <a:pt x="107" y="190"/>
                  </a:lnTo>
                  <a:lnTo>
                    <a:pt x="149" y="166"/>
                  </a:lnTo>
                  <a:lnTo>
                    <a:pt x="149" y="166"/>
                  </a:lnTo>
                  <a:lnTo>
                    <a:pt x="148" y="163"/>
                  </a:lnTo>
                  <a:lnTo>
                    <a:pt x="142" y="156"/>
                  </a:lnTo>
                  <a:lnTo>
                    <a:pt x="141" y="151"/>
                  </a:lnTo>
                  <a:lnTo>
                    <a:pt x="138" y="144"/>
                  </a:lnTo>
                  <a:lnTo>
                    <a:pt x="137" y="135"/>
                  </a:lnTo>
                  <a:lnTo>
                    <a:pt x="135" y="124"/>
                  </a:lnTo>
                  <a:lnTo>
                    <a:pt x="135" y="124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2" name="Freeform 680"/>
            <p:cNvSpPr>
              <a:spLocks/>
            </p:cNvSpPr>
            <p:nvPr/>
          </p:nvSpPr>
          <p:spPr bwMode="auto">
            <a:xfrm>
              <a:off x="2862620" y="4139294"/>
              <a:ext cx="282867" cy="354257"/>
            </a:xfrm>
            <a:custGeom>
              <a:avLst/>
              <a:gdLst>
                <a:gd name="T0" fmla="*/ 54 w 210"/>
                <a:gd name="T1" fmla="*/ 263 h 263"/>
                <a:gd name="T2" fmla="*/ 210 w 210"/>
                <a:gd name="T3" fmla="*/ 85 h 263"/>
                <a:gd name="T4" fmla="*/ 194 w 210"/>
                <a:gd name="T5" fmla="*/ 0 h 263"/>
                <a:gd name="T6" fmla="*/ 107 w 210"/>
                <a:gd name="T7" fmla="*/ 14 h 263"/>
                <a:gd name="T8" fmla="*/ 0 w 210"/>
                <a:gd name="T9" fmla="*/ 226 h 263"/>
                <a:gd name="T10" fmla="*/ 54 w 210"/>
                <a:gd name="T11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" h="263">
                  <a:moveTo>
                    <a:pt x="54" y="263"/>
                  </a:moveTo>
                  <a:lnTo>
                    <a:pt x="210" y="85"/>
                  </a:lnTo>
                  <a:lnTo>
                    <a:pt x="194" y="0"/>
                  </a:lnTo>
                  <a:lnTo>
                    <a:pt x="107" y="14"/>
                  </a:lnTo>
                  <a:lnTo>
                    <a:pt x="0" y="226"/>
                  </a:lnTo>
                  <a:lnTo>
                    <a:pt x="54" y="263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3" name="Freeform 681"/>
            <p:cNvSpPr>
              <a:spLocks/>
            </p:cNvSpPr>
            <p:nvPr/>
          </p:nvSpPr>
          <p:spPr bwMode="auto">
            <a:xfrm>
              <a:off x="2466607" y="4256481"/>
              <a:ext cx="564387" cy="615572"/>
            </a:xfrm>
            <a:custGeom>
              <a:avLst/>
              <a:gdLst>
                <a:gd name="T0" fmla="*/ 385 w 419"/>
                <a:gd name="T1" fmla="*/ 115 h 457"/>
                <a:gd name="T2" fmla="*/ 358 w 419"/>
                <a:gd name="T3" fmla="*/ 85 h 457"/>
                <a:gd name="T4" fmla="*/ 332 w 419"/>
                <a:gd name="T5" fmla="*/ 56 h 457"/>
                <a:gd name="T6" fmla="*/ 328 w 419"/>
                <a:gd name="T7" fmla="*/ 49 h 457"/>
                <a:gd name="T8" fmla="*/ 326 w 419"/>
                <a:gd name="T9" fmla="*/ 38 h 457"/>
                <a:gd name="T10" fmla="*/ 326 w 419"/>
                <a:gd name="T11" fmla="*/ 31 h 457"/>
                <a:gd name="T12" fmla="*/ 324 w 419"/>
                <a:gd name="T13" fmla="*/ 11 h 457"/>
                <a:gd name="T14" fmla="*/ 320 w 419"/>
                <a:gd name="T15" fmla="*/ 2 h 457"/>
                <a:gd name="T16" fmla="*/ 312 w 419"/>
                <a:gd name="T17" fmla="*/ 0 h 457"/>
                <a:gd name="T18" fmla="*/ 305 w 419"/>
                <a:gd name="T19" fmla="*/ 3 h 457"/>
                <a:gd name="T20" fmla="*/ 292 w 419"/>
                <a:gd name="T21" fmla="*/ 16 h 457"/>
                <a:gd name="T22" fmla="*/ 281 w 419"/>
                <a:gd name="T23" fmla="*/ 25 h 457"/>
                <a:gd name="T24" fmla="*/ 269 w 419"/>
                <a:gd name="T25" fmla="*/ 29 h 457"/>
                <a:gd name="T26" fmla="*/ 243 w 419"/>
                <a:gd name="T27" fmla="*/ 27 h 457"/>
                <a:gd name="T28" fmla="*/ 193 w 419"/>
                <a:gd name="T29" fmla="*/ 30 h 457"/>
                <a:gd name="T30" fmla="*/ 162 w 419"/>
                <a:gd name="T31" fmla="*/ 37 h 457"/>
                <a:gd name="T32" fmla="*/ 128 w 419"/>
                <a:gd name="T33" fmla="*/ 49 h 457"/>
                <a:gd name="T34" fmla="*/ 93 w 419"/>
                <a:gd name="T35" fmla="*/ 68 h 457"/>
                <a:gd name="T36" fmla="*/ 60 w 419"/>
                <a:gd name="T37" fmla="*/ 95 h 457"/>
                <a:gd name="T38" fmla="*/ 49 w 419"/>
                <a:gd name="T39" fmla="*/ 114 h 457"/>
                <a:gd name="T40" fmla="*/ 30 w 419"/>
                <a:gd name="T41" fmla="*/ 151 h 457"/>
                <a:gd name="T42" fmla="*/ 22 w 419"/>
                <a:gd name="T43" fmla="*/ 172 h 457"/>
                <a:gd name="T44" fmla="*/ 12 w 419"/>
                <a:gd name="T45" fmla="*/ 199 h 457"/>
                <a:gd name="T46" fmla="*/ 6 w 419"/>
                <a:gd name="T47" fmla="*/ 223 h 457"/>
                <a:gd name="T48" fmla="*/ 0 w 419"/>
                <a:gd name="T49" fmla="*/ 268 h 457"/>
                <a:gd name="T50" fmla="*/ 3 w 419"/>
                <a:gd name="T51" fmla="*/ 284 h 457"/>
                <a:gd name="T52" fmla="*/ 6 w 419"/>
                <a:gd name="T53" fmla="*/ 292 h 457"/>
                <a:gd name="T54" fmla="*/ 10 w 419"/>
                <a:gd name="T55" fmla="*/ 299 h 457"/>
                <a:gd name="T56" fmla="*/ 18 w 419"/>
                <a:gd name="T57" fmla="*/ 323 h 457"/>
                <a:gd name="T58" fmla="*/ 29 w 419"/>
                <a:gd name="T59" fmla="*/ 347 h 457"/>
                <a:gd name="T60" fmla="*/ 39 w 419"/>
                <a:gd name="T61" fmla="*/ 365 h 457"/>
                <a:gd name="T62" fmla="*/ 65 w 419"/>
                <a:gd name="T63" fmla="*/ 397 h 457"/>
                <a:gd name="T64" fmla="*/ 95 w 419"/>
                <a:gd name="T65" fmla="*/ 421 h 457"/>
                <a:gd name="T66" fmla="*/ 130 w 419"/>
                <a:gd name="T67" fmla="*/ 440 h 457"/>
                <a:gd name="T68" fmla="*/ 168 w 419"/>
                <a:gd name="T69" fmla="*/ 453 h 457"/>
                <a:gd name="T70" fmla="*/ 205 w 419"/>
                <a:gd name="T71" fmla="*/ 457 h 457"/>
                <a:gd name="T72" fmla="*/ 246 w 419"/>
                <a:gd name="T73" fmla="*/ 454 h 457"/>
                <a:gd name="T74" fmla="*/ 285 w 419"/>
                <a:gd name="T75" fmla="*/ 442 h 457"/>
                <a:gd name="T76" fmla="*/ 304 w 419"/>
                <a:gd name="T77" fmla="*/ 434 h 457"/>
                <a:gd name="T78" fmla="*/ 332 w 419"/>
                <a:gd name="T79" fmla="*/ 415 h 457"/>
                <a:gd name="T80" fmla="*/ 358 w 419"/>
                <a:gd name="T81" fmla="*/ 392 h 457"/>
                <a:gd name="T82" fmla="*/ 378 w 419"/>
                <a:gd name="T83" fmla="*/ 366 h 457"/>
                <a:gd name="T84" fmla="*/ 394 w 419"/>
                <a:gd name="T85" fmla="*/ 338 h 457"/>
                <a:gd name="T86" fmla="*/ 402 w 419"/>
                <a:gd name="T87" fmla="*/ 319 h 457"/>
                <a:gd name="T88" fmla="*/ 413 w 419"/>
                <a:gd name="T89" fmla="*/ 284 h 457"/>
                <a:gd name="T90" fmla="*/ 419 w 419"/>
                <a:gd name="T91" fmla="*/ 249 h 457"/>
                <a:gd name="T92" fmla="*/ 419 w 419"/>
                <a:gd name="T93" fmla="*/ 216 h 457"/>
                <a:gd name="T94" fmla="*/ 415 w 419"/>
                <a:gd name="T95" fmla="*/ 188 h 457"/>
                <a:gd name="T96" fmla="*/ 404 w 419"/>
                <a:gd name="T97" fmla="*/ 150 h 457"/>
                <a:gd name="T98" fmla="*/ 385 w 419"/>
                <a:gd name="T99" fmla="*/ 11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19" h="457">
                  <a:moveTo>
                    <a:pt x="385" y="115"/>
                  </a:moveTo>
                  <a:lnTo>
                    <a:pt x="385" y="115"/>
                  </a:lnTo>
                  <a:lnTo>
                    <a:pt x="371" y="100"/>
                  </a:lnTo>
                  <a:lnTo>
                    <a:pt x="358" y="85"/>
                  </a:lnTo>
                  <a:lnTo>
                    <a:pt x="344" y="70"/>
                  </a:lnTo>
                  <a:lnTo>
                    <a:pt x="332" y="56"/>
                  </a:lnTo>
                  <a:lnTo>
                    <a:pt x="332" y="56"/>
                  </a:lnTo>
                  <a:lnTo>
                    <a:pt x="328" y="49"/>
                  </a:lnTo>
                  <a:lnTo>
                    <a:pt x="327" y="43"/>
                  </a:lnTo>
                  <a:lnTo>
                    <a:pt x="326" y="38"/>
                  </a:lnTo>
                  <a:lnTo>
                    <a:pt x="326" y="31"/>
                  </a:lnTo>
                  <a:lnTo>
                    <a:pt x="326" y="31"/>
                  </a:lnTo>
                  <a:lnTo>
                    <a:pt x="326" y="22"/>
                  </a:lnTo>
                  <a:lnTo>
                    <a:pt x="324" y="11"/>
                  </a:lnTo>
                  <a:lnTo>
                    <a:pt x="323" y="6"/>
                  </a:lnTo>
                  <a:lnTo>
                    <a:pt x="320" y="2"/>
                  </a:lnTo>
                  <a:lnTo>
                    <a:pt x="317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305" y="3"/>
                  </a:lnTo>
                  <a:lnTo>
                    <a:pt x="300" y="7"/>
                  </a:lnTo>
                  <a:lnTo>
                    <a:pt x="292" y="16"/>
                  </a:lnTo>
                  <a:lnTo>
                    <a:pt x="286" y="21"/>
                  </a:lnTo>
                  <a:lnTo>
                    <a:pt x="281" y="25"/>
                  </a:lnTo>
                  <a:lnTo>
                    <a:pt x="276" y="27"/>
                  </a:lnTo>
                  <a:lnTo>
                    <a:pt x="269" y="29"/>
                  </a:lnTo>
                  <a:lnTo>
                    <a:pt x="269" y="29"/>
                  </a:lnTo>
                  <a:lnTo>
                    <a:pt x="243" y="27"/>
                  </a:lnTo>
                  <a:lnTo>
                    <a:pt x="220" y="27"/>
                  </a:lnTo>
                  <a:lnTo>
                    <a:pt x="193" y="30"/>
                  </a:lnTo>
                  <a:lnTo>
                    <a:pt x="177" y="33"/>
                  </a:lnTo>
                  <a:lnTo>
                    <a:pt x="162" y="37"/>
                  </a:lnTo>
                  <a:lnTo>
                    <a:pt x="145" y="42"/>
                  </a:lnTo>
                  <a:lnTo>
                    <a:pt x="128" y="49"/>
                  </a:lnTo>
                  <a:lnTo>
                    <a:pt x="111" y="57"/>
                  </a:lnTo>
                  <a:lnTo>
                    <a:pt x="93" y="68"/>
                  </a:lnTo>
                  <a:lnTo>
                    <a:pt x="77" y="80"/>
                  </a:lnTo>
                  <a:lnTo>
                    <a:pt x="60" y="95"/>
                  </a:lnTo>
                  <a:lnTo>
                    <a:pt x="60" y="95"/>
                  </a:lnTo>
                  <a:lnTo>
                    <a:pt x="49" y="114"/>
                  </a:lnTo>
                  <a:lnTo>
                    <a:pt x="39" y="133"/>
                  </a:lnTo>
                  <a:lnTo>
                    <a:pt x="30" y="151"/>
                  </a:lnTo>
                  <a:lnTo>
                    <a:pt x="22" y="172"/>
                  </a:lnTo>
                  <a:lnTo>
                    <a:pt x="22" y="172"/>
                  </a:lnTo>
                  <a:lnTo>
                    <a:pt x="16" y="185"/>
                  </a:lnTo>
                  <a:lnTo>
                    <a:pt x="12" y="199"/>
                  </a:lnTo>
                  <a:lnTo>
                    <a:pt x="12" y="199"/>
                  </a:lnTo>
                  <a:lnTo>
                    <a:pt x="6" y="223"/>
                  </a:lnTo>
                  <a:lnTo>
                    <a:pt x="2" y="246"/>
                  </a:lnTo>
                  <a:lnTo>
                    <a:pt x="0" y="268"/>
                  </a:lnTo>
                  <a:lnTo>
                    <a:pt x="2" y="276"/>
                  </a:lnTo>
                  <a:lnTo>
                    <a:pt x="3" y="284"/>
                  </a:lnTo>
                  <a:lnTo>
                    <a:pt x="3" y="284"/>
                  </a:lnTo>
                  <a:lnTo>
                    <a:pt x="6" y="292"/>
                  </a:lnTo>
                  <a:lnTo>
                    <a:pt x="10" y="299"/>
                  </a:lnTo>
                  <a:lnTo>
                    <a:pt x="10" y="299"/>
                  </a:lnTo>
                  <a:lnTo>
                    <a:pt x="14" y="311"/>
                  </a:lnTo>
                  <a:lnTo>
                    <a:pt x="18" y="323"/>
                  </a:lnTo>
                  <a:lnTo>
                    <a:pt x="23" y="335"/>
                  </a:lnTo>
                  <a:lnTo>
                    <a:pt x="29" y="347"/>
                  </a:lnTo>
                  <a:lnTo>
                    <a:pt x="29" y="347"/>
                  </a:lnTo>
                  <a:lnTo>
                    <a:pt x="39" y="365"/>
                  </a:lnTo>
                  <a:lnTo>
                    <a:pt x="51" y="382"/>
                  </a:lnTo>
                  <a:lnTo>
                    <a:pt x="65" y="397"/>
                  </a:lnTo>
                  <a:lnTo>
                    <a:pt x="80" y="411"/>
                  </a:lnTo>
                  <a:lnTo>
                    <a:pt x="95" y="421"/>
                  </a:lnTo>
                  <a:lnTo>
                    <a:pt x="112" y="432"/>
                  </a:lnTo>
                  <a:lnTo>
                    <a:pt x="130" y="440"/>
                  </a:lnTo>
                  <a:lnTo>
                    <a:pt x="149" y="447"/>
                  </a:lnTo>
                  <a:lnTo>
                    <a:pt x="168" y="453"/>
                  </a:lnTo>
                  <a:lnTo>
                    <a:pt x="186" y="455"/>
                  </a:lnTo>
                  <a:lnTo>
                    <a:pt x="205" y="457"/>
                  </a:lnTo>
                  <a:lnTo>
                    <a:pt x="226" y="457"/>
                  </a:lnTo>
                  <a:lnTo>
                    <a:pt x="246" y="454"/>
                  </a:lnTo>
                  <a:lnTo>
                    <a:pt x="265" y="448"/>
                  </a:lnTo>
                  <a:lnTo>
                    <a:pt x="285" y="442"/>
                  </a:lnTo>
                  <a:lnTo>
                    <a:pt x="304" y="434"/>
                  </a:lnTo>
                  <a:lnTo>
                    <a:pt x="304" y="434"/>
                  </a:lnTo>
                  <a:lnTo>
                    <a:pt x="319" y="424"/>
                  </a:lnTo>
                  <a:lnTo>
                    <a:pt x="332" y="415"/>
                  </a:lnTo>
                  <a:lnTo>
                    <a:pt x="346" y="404"/>
                  </a:lnTo>
                  <a:lnTo>
                    <a:pt x="358" y="392"/>
                  </a:lnTo>
                  <a:lnTo>
                    <a:pt x="369" y="380"/>
                  </a:lnTo>
                  <a:lnTo>
                    <a:pt x="378" y="366"/>
                  </a:lnTo>
                  <a:lnTo>
                    <a:pt x="386" y="353"/>
                  </a:lnTo>
                  <a:lnTo>
                    <a:pt x="394" y="338"/>
                  </a:lnTo>
                  <a:lnTo>
                    <a:pt x="394" y="338"/>
                  </a:lnTo>
                  <a:lnTo>
                    <a:pt x="402" y="319"/>
                  </a:lnTo>
                  <a:lnTo>
                    <a:pt x="409" y="301"/>
                  </a:lnTo>
                  <a:lnTo>
                    <a:pt x="413" y="284"/>
                  </a:lnTo>
                  <a:lnTo>
                    <a:pt x="417" y="266"/>
                  </a:lnTo>
                  <a:lnTo>
                    <a:pt x="419" y="249"/>
                  </a:lnTo>
                  <a:lnTo>
                    <a:pt x="419" y="232"/>
                  </a:lnTo>
                  <a:lnTo>
                    <a:pt x="419" y="216"/>
                  </a:lnTo>
                  <a:lnTo>
                    <a:pt x="417" y="201"/>
                  </a:lnTo>
                  <a:lnTo>
                    <a:pt x="415" y="188"/>
                  </a:lnTo>
                  <a:lnTo>
                    <a:pt x="412" y="174"/>
                  </a:lnTo>
                  <a:lnTo>
                    <a:pt x="404" y="150"/>
                  </a:lnTo>
                  <a:lnTo>
                    <a:pt x="394" y="130"/>
                  </a:lnTo>
                  <a:lnTo>
                    <a:pt x="385" y="115"/>
                  </a:lnTo>
                  <a:lnTo>
                    <a:pt x="385" y="115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4" name="Freeform 682"/>
            <p:cNvSpPr>
              <a:spLocks/>
            </p:cNvSpPr>
            <p:nvPr/>
          </p:nvSpPr>
          <p:spPr bwMode="auto">
            <a:xfrm>
              <a:off x="2459872" y="4348076"/>
              <a:ext cx="572469" cy="536100"/>
            </a:xfrm>
            <a:custGeom>
              <a:avLst/>
              <a:gdLst>
                <a:gd name="T0" fmla="*/ 89 w 425"/>
                <a:gd name="T1" fmla="*/ 5 h 398"/>
                <a:gd name="T2" fmla="*/ 96 w 425"/>
                <a:gd name="T3" fmla="*/ 1 h 398"/>
                <a:gd name="T4" fmla="*/ 97 w 425"/>
                <a:gd name="T5" fmla="*/ 8 h 398"/>
                <a:gd name="T6" fmla="*/ 82 w 425"/>
                <a:gd name="T7" fmla="*/ 36 h 398"/>
                <a:gd name="T8" fmla="*/ 66 w 425"/>
                <a:gd name="T9" fmla="*/ 73 h 398"/>
                <a:gd name="T10" fmla="*/ 63 w 425"/>
                <a:gd name="T11" fmla="*/ 100 h 398"/>
                <a:gd name="T12" fmla="*/ 67 w 425"/>
                <a:gd name="T13" fmla="*/ 120 h 398"/>
                <a:gd name="T14" fmla="*/ 78 w 425"/>
                <a:gd name="T15" fmla="*/ 133 h 398"/>
                <a:gd name="T16" fmla="*/ 105 w 425"/>
                <a:gd name="T17" fmla="*/ 135 h 398"/>
                <a:gd name="T18" fmla="*/ 164 w 425"/>
                <a:gd name="T19" fmla="*/ 113 h 398"/>
                <a:gd name="T20" fmla="*/ 210 w 425"/>
                <a:gd name="T21" fmla="*/ 100 h 398"/>
                <a:gd name="T22" fmla="*/ 228 w 425"/>
                <a:gd name="T23" fmla="*/ 104 h 398"/>
                <a:gd name="T24" fmla="*/ 245 w 425"/>
                <a:gd name="T25" fmla="*/ 117 h 398"/>
                <a:gd name="T26" fmla="*/ 258 w 425"/>
                <a:gd name="T27" fmla="*/ 148 h 398"/>
                <a:gd name="T28" fmla="*/ 270 w 425"/>
                <a:gd name="T29" fmla="*/ 204 h 398"/>
                <a:gd name="T30" fmla="*/ 279 w 425"/>
                <a:gd name="T31" fmla="*/ 214 h 398"/>
                <a:gd name="T32" fmla="*/ 304 w 425"/>
                <a:gd name="T33" fmla="*/ 221 h 398"/>
                <a:gd name="T34" fmla="*/ 335 w 425"/>
                <a:gd name="T35" fmla="*/ 218 h 398"/>
                <a:gd name="T36" fmla="*/ 366 w 425"/>
                <a:gd name="T37" fmla="*/ 206 h 398"/>
                <a:gd name="T38" fmla="*/ 393 w 425"/>
                <a:gd name="T39" fmla="*/ 186 h 398"/>
                <a:gd name="T40" fmla="*/ 403 w 425"/>
                <a:gd name="T41" fmla="*/ 170 h 398"/>
                <a:gd name="T42" fmla="*/ 416 w 425"/>
                <a:gd name="T43" fmla="*/ 154 h 398"/>
                <a:gd name="T44" fmla="*/ 422 w 425"/>
                <a:gd name="T45" fmla="*/ 158 h 398"/>
                <a:gd name="T46" fmla="*/ 424 w 425"/>
                <a:gd name="T47" fmla="*/ 189 h 398"/>
                <a:gd name="T48" fmla="*/ 412 w 425"/>
                <a:gd name="T49" fmla="*/ 240 h 398"/>
                <a:gd name="T50" fmla="*/ 399 w 425"/>
                <a:gd name="T51" fmla="*/ 270 h 398"/>
                <a:gd name="T52" fmla="*/ 371 w 425"/>
                <a:gd name="T53" fmla="*/ 314 h 398"/>
                <a:gd name="T54" fmla="*/ 335 w 425"/>
                <a:gd name="T55" fmla="*/ 353 h 398"/>
                <a:gd name="T56" fmla="*/ 290 w 425"/>
                <a:gd name="T57" fmla="*/ 383 h 398"/>
                <a:gd name="T58" fmla="*/ 236 w 425"/>
                <a:gd name="T59" fmla="*/ 398 h 398"/>
                <a:gd name="T60" fmla="*/ 174 w 425"/>
                <a:gd name="T61" fmla="*/ 394 h 398"/>
                <a:gd name="T62" fmla="*/ 121 w 425"/>
                <a:gd name="T63" fmla="*/ 389 h 398"/>
                <a:gd name="T64" fmla="*/ 98 w 425"/>
                <a:gd name="T65" fmla="*/ 371 h 398"/>
                <a:gd name="T66" fmla="*/ 62 w 425"/>
                <a:gd name="T67" fmla="*/ 337 h 398"/>
                <a:gd name="T68" fmla="*/ 25 w 425"/>
                <a:gd name="T69" fmla="*/ 287 h 398"/>
                <a:gd name="T70" fmla="*/ 2 w 425"/>
                <a:gd name="T71" fmla="*/ 223 h 398"/>
                <a:gd name="T72" fmla="*/ 0 w 425"/>
                <a:gd name="T73" fmla="*/ 185 h 398"/>
                <a:gd name="T74" fmla="*/ 5 w 425"/>
                <a:gd name="T75" fmla="*/ 144 h 398"/>
                <a:gd name="T76" fmla="*/ 20 w 425"/>
                <a:gd name="T77" fmla="*/ 94 h 398"/>
                <a:gd name="T78" fmla="*/ 42 w 425"/>
                <a:gd name="T79" fmla="*/ 46 h 398"/>
                <a:gd name="T80" fmla="*/ 61 w 425"/>
                <a:gd name="T81" fmla="*/ 19 h 398"/>
                <a:gd name="T82" fmla="*/ 81 w 425"/>
                <a:gd name="T83" fmla="*/ 8 h 398"/>
                <a:gd name="T84" fmla="*/ 88 w 425"/>
                <a:gd name="T85" fmla="*/ 8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25" h="398">
                  <a:moveTo>
                    <a:pt x="88" y="8"/>
                  </a:moveTo>
                  <a:lnTo>
                    <a:pt x="88" y="8"/>
                  </a:lnTo>
                  <a:lnTo>
                    <a:pt x="89" y="5"/>
                  </a:lnTo>
                  <a:lnTo>
                    <a:pt x="93" y="1"/>
                  </a:lnTo>
                  <a:lnTo>
                    <a:pt x="94" y="0"/>
                  </a:lnTo>
                  <a:lnTo>
                    <a:pt x="96" y="1"/>
                  </a:lnTo>
                  <a:lnTo>
                    <a:pt x="97" y="2"/>
                  </a:lnTo>
                  <a:lnTo>
                    <a:pt x="97" y="8"/>
                  </a:lnTo>
                  <a:lnTo>
                    <a:pt x="97" y="8"/>
                  </a:lnTo>
                  <a:lnTo>
                    <a:pt x="94" y="15"/>
                  </a:lnTo>
                  <a:lnTo>
                    <a:pt x="89" y="24"/>
                  </a:lnTo>
                  <a:lnTo>
                    <a:pt x="82" y="36"/>
                  </a:lnTo>
                  <a:lnTo>
                    <a:pt x="74" y="50"/>
                  </a:lnTo>
                  <a:lnTo>
                    <a:pt x="67" y="65"/>
                  </a:lnTo>
                  <a:lnTo>
                    <a:pt x="66" y="73"/>
                  </a:lnTo>
                  <a:lnTo>
                    <a:pt x="63" y="82"/>
                  </a:lnTo>
                  <a:lnTo>
                    <a:pt x="63" y="90"/>
                  </a:lnTo>
                  <a:lnTo>
                    <a:pt x="63" y="100"/>
                  </a:lnTo>
                  <a:lnTo>
                    <a:pt x="65" y="109"/>
                  </a:lnTo>
                  <a:lnTo>
                    <a:pt x="67" y="120"/>
                  </a:lnTo>
                  <a:lnTo>
                    <a:pt x="67" y="120"/>
                  </a:lnTo>
                  <a:lnTo>
                    <a:pt x="71" y="128"/>
                  </a:lnTo>
                  <a:lnTo>
                    <a:pt x="75" y="131"/>
                  </a:lnTo>
                  <a:lnTo>
                    <a:pt x="78" y="133"/>
                  </a:lnTo>
                  <a:lnTo>
                    <a:pt x="86" y="136"/>
                  </a:lnTo>
                  <a:lnTo>
                    <a:pt x="94" y="136"/>
                  </a:lnTo>
                  <a:lnTo>
                    <a:pt x="105" y="135"/>
                  </a:lnTo>
                  <a:lnTo>
                    <a:pt x="116" y="132"/>
                  </a:lnTo>
                  <a:lnTo>
                    <a:pt x="140" y="123"/>
                  </a:lnTo>
                  <a:lnTo>
                    <a:pt x="164" y="113"/>
                  </a:lnTo>
                  <a:lnTo>
                    <a:pt x="189" y="104"/>
                  </a:lnTo>
                  <a:lnTo>
                    <a:pt x="200" y="101"/>
                  </a:lnTo>
                  <a:lnTo>
                    <a:pt x="210" y="100"/>
                  </a:lnTo>
                  <a:lnTo>
                    <a:pt x="220" y="101"/>
                  </a:lnTo>
                  <a:lnTo>
                    <a:pt x="228" y="104"/>
                  </a:lnTo>
                  <a:lnTo>
                    <a:pt x="228" y="104"/>
                  </a:lnTo>
                  <a:lnTo>
                    <a:pt x="235" y="108"/>
                  </a:lnTo>
                  <a:lnTo>
                    <a:pt x="240" y="113"/>
                  </a:lnTo>
                  <a:lnTo>
                    <a:pt x="245" y="117"/>
                  </a:lnTo>
                  <a:lnTo>
                    <a:pt x="250" y="124"/>
                  </a:lnTo>
                  <a:lnTo>
                    <a:pt x="255" y="135"/>
                  </a:lnTo>
                  <a:lnTo>
                    <a:pt x="258" y="148"/>
                  </a:lnTo>
                  <a:lnTo>
                    <a:pt x="262" y="175"/>
                  </a:lnTo>
                  <a:lnTo>
                    <a:pt x="264" y="190"/>
                  </a:lnTo>
                  <a:lnTo>
                    <a:pt x="270" y="204"/>
                  </a:lnTo>
                  <a:lnTo>
                    <a:pt x="270" y="204"/>
                  </a:lnTo>
                  <a:lnTo>
                    <a:pt x="274" y="209"/>
                  </a:lnTo>
                  <a:lnTo>
                    <a:pt x="279" y="214"/>
                  </a:lnTo>
                  <a:lnTo>
                    <a:pt x="286" y="217"/>
                  </a:lnTo>
                  <a:lnTo>
                    <a:pt x="294" y="220"/>
                  </a:lnTo>
                  <a:lnTo>
                    <a:pt x="304" y="221"/>
                  </a:lnTo>
                  <a:lnTo>
                    <a:pt x="313" y="221"/>
                  </a:lnTo>
                  <a:lnTo>
                    <a:pt x="324" y="220"/>
                  </a:lnTo>
                  <a:lnTo>
                    <a:pt x="335" y="218"/>
                  </a:lnTo>
                  <a:lnTo>
                    <a:pt x="345" y="214"/>
                  </a:lnTo>
                  <a:lnTo>
                    <a:pt x="356" y="212"/>
                  </a:lnTo>
                  <a:lnTo>
                    <a:pt x="366" y="206"/>
                  </a:lnTo>
                  <a:lnTo>
                    <a:pt x="375" y="201"/>
                  </a:lnTo>
                  <a:lnTo>
                    <a:pt x="385" y="194"/>
                  </a:lnTo>
                  <a:lnTo>
                    <a:pt x="393" y="186"/>
                  </a:lnTo>
                  <a:lnTo>
                    <a:pt x="399" y="178"/>
                  </a:lnTo>
                  <a:lnTo>
                    <a:pt x="403" y="170"/>
                  </a:lnTo>
                  <a:lnTo>
                    <a:pt x="403" y="170"/>
                  </a:lnTo>
                  <a:lnTo>
                    <a:pt x="407" y="162"/>
                  </a:lnTo>
                  <a:lnTo>
                    <a:pt x="412" y="156"/>
                  </a:lnTo>
                  <a:lnTo>
                    <a:pt x="416" y="154"/>
                  </a:lnTo>
                  <a:lnTo>
                    <a:pt x="418" y="152"/>
                  </a:lnTo>
                  <a:lnTo>
                    <a:pt x="421" y="154"/>
                  </a:lnTo>
                  <a:lnTo>
                    <a:pt x="422" y="158"/>
                  </a:lnTo>
                  <a:lnTo>
                    <a:pt x="424" y="163"/>
                  </a:lnTo>
                  <a:lnTo>
                    <a:pt x="425" y="170"/>
                  </a:lnTo>
                  <a:lnTo>
                    <a:pt x="424" y="189"/>
                  </a:lnTo>
                  <a:lnTo>
                    <a:pt x="420" y="212"/>
                  </a:lnTo>
                  <a:lnTo>
                    <a:pt x="417" y="225"/>
                  </a:lnTo>
                  <a:lnTo>
                    <a:pt x="412" y="240"/>
                  </a:lnTo>
                  <a:lnTo>
                    <a:pt x="406" y="254"/>
                  </a:lnTo>
                  <a:lnTo>
                    <a:pt x="399" y="270"/>
                  </a:lnTo>
                  <a:lnTo>
                    <a:pt x="399" y="270"/>
                  </a:lnTo>
                  <a:lnTo>
                    <a:pt x="391" y="285"/>
                  </a:lnTo>
                  <a:lnTo>
                    <a:pt x="382" y="299"/>
                  </a:lnTo>
                  <a:lnTo>
                    <a:pt x="371" y="314"/>
                  </a:lnTo>
                  <a:lnTo>
                    <a:pt x="360" y="328"/>
                  </a:lnTo>
                  <a:lnTo>
                    <a:pt x="348" y="341"/>
                  </a:lnTo>
                  <a:lnTo>
                    <a:pt x="335" y="353"/>
                  </a:lnTo>
                  <a:lnTo>
                    <a:pt x="321" y="364"/>
                  </a:lnTo>
                  <a:lnTo>
                    <a:pt x="306" y="374"/>
                  </a:lnTo>
                  <a:lnTo>
                    <a:pt x="290" y="383"/>
                  </a:lnTo>
                  <a:lnTo>
                    <a:pt x="272" y="390"/>
                  </a:lnTo>
                  <a:lnTo>
                    <a:pt x="255" y="394"/>
                  </a:lnTo>
                  <a:lnTo>
                    <a:pt x="236" y="398"/>
                  </a:lnTo>
                  <a:lnTo>
                    <a:pt x="216" y="398"/>
                  </a:lnTo>
                  <a:lnTo>
                    <a:pt x="196" y="398"/>
                  </a:lnTo>
                  <a:lnTo>
                    <a:pt x="174" y="394"/>
                  </a:lnTo>
                  <a:lnTo>
                    <a:pt x="151" y="389"/>
                  </a:lnTo>
                  <a:lnTo>
                    <a:pt x="143" y="380"/>
                  </a:lnTo>
                  <a:lnTo>
                    <a:pt x="121" y="389"/>
                  </a:lnTo>
                  <a:lnTo>
                    <a:pt x="121" y="389"/>
                  </a:lnTo>
                  <a:lnTo>
                    <a:pt x="115" y="385"/>
                  </a:lnTo>
                  <a:lnTo>
                    <a:pt x="98" y="371"/>
                  </a:lnTo>
                  <a:lnTo>
                    <a:pt x="86" y="362"/>
                  </a:lnTo>
                  <a:lnTo>
                    <a:pt x="74" y="351"/>
                  </a:lnTo>
                  <a:lnTo>
                    <a:pt x="62" y="337"/>
                  </a:lnTo>
                  <a:lnTo>
                    <a:pt x="48" y="322"/>
                  </a:lnTo>
                  <a:lnTo>
                    <a:pt x="36" y="306"/>
                  </a:lnTo>
                  <a:lnTo>
                    <a:pt x="25" y="287"/>
                  </a:lnTo>
                  <a:lnTo>
                    <a:pt x="16" y="267"/>
                  </a:lnTo>
                  <a:lnTo>
                    <a:pt x="8" y="245"/>
                  </a:lnTo>
                  <a:lnTo>
                    <a:pt x="2" y="223"/>
                  </a:lnTo>
                  <a:lnTo>
                    <a:pt x="0" y="210"/>
                  </a:lnTo>
                  <a:lnTo>
                    <a:pt x="0" y="197"/>
                  </a:lnTo>
                  <a:lnTo>
                    <a:pt x="0" y="185"/>
                  </a:lnTo>
                  <a:lnTo>
                    <a:pt x="1" y="171"/>
                  </a:lnTo>
                  <a:lnTo>
                    <a:pt x="2" y="158"/>
                  </a:lnTo>
                  <a:lnTo>
                    <a:pt x="5" y="144"/>
                  </a:lnTo>
                  <a:lnTo>
                    <a:pt x="5" y="144"/>
                  </a:lnTo>
                  <a:lnTo>
                    <a:pt x="13" y="117"/>
                  </a:lnTo>
                  <a:lnTo>
                    <a:pt x="20" y="94"/>
                  </a:lnTo>
                  <a:lnTo>
                    <a:pt x="28" y="75"/>
                  </a:lnTo>
                  <a:lnTo>
                    <a:pt x="35" y="59"/>
                  </a:lnTo>
                  <a:lnTo>
                    <a:pt x="42" y="46"/>
                  </a:lnTo>
                  <a:lnTo>
                    <a:pt x="48" y="35"/>
                  </a:lnTo>
                  <a:lnTo>
                    <a:pt x="55" y="25"/>
                  </a:lnTo>
                  <a:lnTo>
                    <a:pt x="61" y="19"/>
                  </a:lnTo>
                  <a:lnTo>
                    <a:pt x="67" y="15"/>
                  </a:lnTo>
                  <a:lnTo>
                    <a:pt x="71" y="11"/>
                  </a:lnTo>
                  <a:lnTo>
                    <a:pt x="81" y="8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88" y="8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5" name="Freeform 683"/>
            <p:cNvSpPr>
              <a:spLocks/>
            </p:cNvSpPr>
            <p:nvPr/>
          </p:nvSpPr>
          <p:spPr bwMode="auto">
            <a:xfrm>
              <a:off x="2905723" y="4401955"/>
              <a:ext cx="95636" cy="75431"/>
            </a:xfrm>
            <a:custGeom>
              <a:avLst/>
              <a:gdLst>
                <a:gd name="T0" fmla="*/ 0 w 71"/>
                <a:gd name="T1" fmla="*/ 0 h 56"/>
                <a:gd name="T2" fmla="*/ 0 w 71"/>
                <a:gd name="T3" fmla="*/ 0 h 56"/>
                <a:gd name="T4" fmla="*/ 2 w 71"/>
                <a:gd name="T5" fmla="*/ 11 h 56"/>
                <a:gd name="T6" fmla="*/ 6 w 71"/>
                <a:gd name="T7" fmla="*/ 21 h 56"/>
                <a:gd name="T8" fmla="*/ 12 w 71"/>
                <a:gd name="T9" fmla="*/ 31 h 56"/>
                <a:gd name="T10" fmla="*/ 20 w 71"/>
                <a:gd name="T11" fmla="*/ 42 h 56"/>
                <a:gd name="T12" fmla="*/ 24 w 71"/>
                <a:gd name="T13" fmla="*/ 46 h 56"/>
                <a:gd name="T14" fmla="*/ 28 w 71"/>
                <a:gd name="T15" fmla="*/ 50 h 56"/>
                <a:gd name="T16" fmla="*/ 33 w 71"/>
                <a:gd name="T17" fmla="*/ 53 h 56"/>
                <a:gd name="T18" fmla="*/ 39 w 71"/>
                <a:gd name="T19" fmla="*/ 56 h 56"/>
                <a:gd name="T20" fmla="*/ 45 w 71"/>
                <a:gd name="T21" fmla="*/ 56 h 56"/>
                <a:gd name="T22" fmla="*/ 52 w 71"/>
                <a:gd name="T23" fmla="*/ 54 h 56"/>
                <a:gd name="T24" fmla="*/ 52 w 71"/>
                <a:gd name="T25" fmla="*/ 54 h 56"/>
                <a:gd name="T26" fmla="*/ 63 w 71"/>
                <a:gd name="T27" fmla="*/ 52 h 56"/>
                <a:gd name="T28" fmla="*/ 68 w 71"/>
                <a:gd name="T29" fmla="*/ 49 h 56"/>
                <a:gd name="T30" fmla="*/ 71 w 71"/>
                <a:gd name="T31" fmla="*/ 46 h 56"/>
                <a:gd name="T32" fmla="*/ 70 w 71"/>
                <a:gd name="T33" fmla="*/ 45 h 56"/>
                <a:gd name="T34" fmla="*/ 64 w 71"/>
                <a:gd name="T35" fmla="*/ 43 h 56"/>
                <a:gd name="T36" fmla="*/ 60 w 71"/>
                <a:gd name="T37" fmla="*/ 43 h 56"/>
                <a:gd name="T38" fmla="*/ 0 w 71"/>
                <a:gd name="T3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1" h="56">
                  <a:moveTo>
                    <a:pt x="0" y="0"/>
                  </a:moveTo>
                  <a:lnTo>
                    <a:pt x="0" y="0"/>
                  </a:lnTo>
                  <a:lnTo>
                    <a:pt x="2" y="11"/>
                  </a:lnTo>
                  <a:lnTo>
                    <a:pt x="6" y="21"/>
                  </a:lnTo>
                  <a:lnTo>
                    <a:pt x="12" y="31"/>
                  </a:lnTo>
                  <a:lnTo>
                    <a:pt x="20" y="42"/>
                  </a:lnTo>
                  <a:lnTo>
                    <a:pt x="24" y="46"/>
                  </a:lnTo>
                  <a:lnTo>
                    <a:pt x="28" y="50"/>
                  </a:lnTo>
                  <a:lnTo>
                    <a:pt x="33" y="53"/>
                  </a:lnTo>
                  <a:lnTo>
                    <a:pt x="39" y="56"/>
                  </a:lnTo>
                  <a:lnTo>
                    <a:pt x="45" y="56"/>
                  </a:lnTo>
                  <a:lnTo>
                    <a:pt x="52" y="54"/>
                  </a:lnTo>
                  <a:lnTo>
                    <a:pt x="52" y="54"/>
                  </a:lnTo>
                  <a:lnTo>
                    <a:pt x="63" y="52"/>
                  </a:lnTo>
                  <a:lnTo>
                    <a:pt x="68" y="49"/>
                  </a:lnTo>
                  <a:lnTo>
                    <a:pt x="71" y="46"/>
                  </a:lnTo>
                  <a:lnTo>
                    <a:pt x="70" y="45"/>
                  </a:lnTo>
                  <a:lnTo>
                    <a:pt x="64" y="43"/>
                  </a:lnTo>
                  <a:lnTo>
                    <a:pt x="60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6" name="Freeform 684"/>
            <p:cNvSpPr>
              <a:spLocks/>
            </p:cNvSpPr>
            <p:nvPr/>
          </p:nvSpPr>
          <p:spPr bwMode="auto">
            <a:xfrm>
              <a:off x="2706370" y="4303626"/>
              <a:ext cx="106412" cy="55227"/>
            </a:xfrm>
            <a:custGeom>
              <a:avLst/>
              <a:gdLst>
                <a:gd name="T0" fmla="*/ 79 w 79"/>
                <a:gd name="T1" fmla="*/ 33 h 41"/>
                <a:gd name="T2" fmla="*/ 79 w 79"/>
                <a:gd name="T3" fmla="*/ 33 h 41"/>
                <a:gd name="T4" fmla="*/ 69 w 79"/>
                <a:gd name="T5" fmla="*/ 37 h 41"/>
                <a:gd name="T6" fmla="*/ 58 w 79"/>
                <a:gd name="T7" fmla="*/ 38 h 41"/>
                <a:gd name="T8" fmla="*/ 46 w 79"/>
                <a:gd name="T9" fmla="*/ 41 h 41"/>
                <a:gd name="T10" fmla="*/ 34 w 79"/>
                <a:gd name="T11" fmla="*/ 41 h 41"/>
                <a:gd name="T12" fmla="*/ 27 w 79"/>
                <a:gd name="T13" fmla="*/ 40 h 41"/>
                <a:gd name="T14" fmla="*/ 22 w 79"/>
                <a:gd name="T15" fmla="*/ 38 h 41"/>
                <a:gd name="T16" fmla="*/ 17 w 79"/>
                <a:gd name="T17" fmla="*/ 35 h 41"/>
                <a:gd name="T18" fmla="*/ 11 w 79"/>
                <a:gd name="T19" fmla="*/ 31 h 41"/>
                <a:gd name="T20" fmla="*/ 7 w 79"/>
                <a:gd name="T21" fmla="*/ 27 h 41"/>
                <a:gd name="T22" fmla="*/ 4 w 79"/>
                <a:gd name="T23" fmla="*/ 21 h 41"/>
                <a:gd name="T24" fmla="*/ 4 w 79"/>
                <a:gd name="T25" fmla="*/ 21 h 41"/>
                <a:gd name="T26" fmla="*/ 2 w 79"/>
                <a:gd name="T27" fmla="*/ 10 h 41"/>
                <a:gd name="T28" fmla="*/ 0 w 79"/>
                <a:gd name="T29" fmla="*/ 4 h 41"/>
                <a:gd name="T30" fmla="*/ 0 w 79"/>
                <a:gd name="T31" fmla="*/ 2 h 41"/>
                <a:gd name="T32" fmla="*/ 2 w 79"/>
                <a:gd name="T33" fmla="*/ 0 h 41"/>
                <a:gd name="T34" fmla="*/ 6 w 79"/>
                <a:gd name="T35" fmla="*/ 4 h 41"/>
                <a:gd name="T36" fmla="*/ 8 w 79"/>
                <a:gd name="T37" fmla="*/ 7 h 41"/>
                <a:gd name="T38" fmla="*/ 79 w 79"/>
                <a:gd name="T3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41">
                  <a:moveTo>
                    <a:pt x="79" y="33"/>
                  </a:moveTo>
                  <a:lnTo>
                    <a:pt x="79" y="33"/>
                  </a:lnTo>
                  <a:lnTo>
                    <a:pt x="69" y="37"/>
                  </a:lnTo>
                  <a:lnTo>
                    <a:pt x="58" y="38"/>
                  </a:lnTo>
                  <a:lnTo>
                    <a:pt x="46" y="41"/>
                  </a:lnTo>
                  <a:lnTo>
                    <a:pt x="34" y="41"/>
                  </a:lnTo>
                  <a:lnTo>
                    <a:pt x="27" y="40"/>
                  </a:lnTo>
                  <a:lnTo>
                    <a:pt x="22" y="38"/>
                  </a:lnTo>
                  <a:lnTo>
                    <a:pt x="17" y="35"/>
                  </a:lnTo>
                  <a:lnTo>
                    <a:pt x="11" y="31"/>
                  </a:lnTo>
                  <a:lnTo>
                    <a:pt x="7" y="27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2" y="10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4"/>
                  </a:lnTo>
                  <a:lnTo>
                    <a:pt x="8" y="7"/>
                  </a:lnTo>
                  <a:lnTo>
                    <a:pt x="79" y="33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78" name="文本占位符 177"/>
          <p:cNvSpPr>
            <a:spLocks noGrp="1"/>
          </p:cNvSpPr>
          <p:nvPr>
            <p:ph type="body" sz="quarter" idx="10" hasCustomPrompt="1"/>
          </p:nvPr>
        </p:nvSpPr>
        <p:spPr>
          <a:xfrm>
            <a:off x="3078608" y="356702"/>
            <a:ext cx="8308975" cy="978729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>
            <a:lvl1pPr marL="0" marR="0" indent="0" algn="l" defTabSz="914241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1" lang="zh-CN" altLang="en-US" sz="6400" b="1" dirty="0">
                <a:solidFill>
                  <a:schemeClr val="accent1"/>
                </a:solidFill>
                <a:cs typeface="+mn-ea"/>
              </a:defRPr>
            </a:lvl1pPr>
          </a:lstStyle>
          <a:p>
            <a:pPr marL="0" marR="0" lvl="0" indent="0" algn="l" defTabSz="914241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 sz="6400" b="1" dirty="0">
                <a:solidFill>
                  <a:schemeClr val="accent1"/>
                </a:solidFill>
                <a:cs typeface="+mn-ea"/>
                <a:sym typeface="+mn-lt"/>
              </a:rPr>
              <a:t>CONTENTS</a:t>
            </a:r>
            <a:endParaRPr kumimoji="1" lang="zh-CN" altLang="en-US" sz="6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88" name="文本占位符 187"/>
          <p:cNvSpPr>
            <a:spLocks noGrp="1"/>
          </p:cNvSpPr>
          <p:nvPr>
            <p:ph type="body" sz="quarter" idx="11" hasCustomPrompt="1"/>
          </p:nvPr>
        </p:nvSpPr>
        <p:spPr>
          <a:xfrm>
            <a:off x="3084161" y="2019041"/>
            <a:ext cx="3787776" cy="646331"/>
          </a:xfrm>
          <a:prstGeom prst="rect">
            <a:avLst/>
          </a:prstGeom>
        </p:spPr>
        <p:txBody>
          <a:bodyPr wrap="square" lIns="91428" tIns="45718" rIns="91428" bIns="45718">
            <a:spAutoFit/>
          </a:bodyPr>
          <a:lstStyle>
            <a:lvl1pPr marL="571416" indent="-571416">
              <a:buFont typeface="Wingdings" panose="05000000000000000000" pitchFamily="2" charset="2"/>
              <a:buChar char="n"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PART ONE</a:t>
            </a:r>
            <a:endParaRPr lang="zh-CN" altLang="en-US" dirty="0"/>
          </a:p>
        </p:txBody>
      </p:sp>
      <p:sp>
        <p:nvSpPr>
          <p:cNvPr id="190" name="文本占位符 187"/>
          <p:cNvSpPr>
            <a:spLocks noGrp="1"/>
          </p:cNvSpPr>
          <p:nvPr>
            <p:ph type="body" sz="quarter" idx="12" hasCustomPrompt="1"/>
          </p:nvPr>
        </p:nvSpPr>
        <p:spPr>
          <a:xfrm>
            <a:off x="3084161" y="3136269"/>
            <a:ext cx="3787776" cy="646331"/>
          </a:xfrm>
          <a:prstGeom prst="rect">
            <a:avLst/>
          </a:prstGeom>
        </p:spPr>
        <p:txBody>
          <a:bodyPr wrap="square" lIns="91428" tIns="45718" rIns="91428" bIns="45718">
            <a:spAutoFit/>
          </a:bodyPr>
          <a:lstStyle>
            <a:lvl1pPr marL="571416" indent="-571416">
              <a:buFont typeface="Wingdings" panose="05000000000000000000" pitchFamily="2" charset="2"/>
              <a:buChar char="n"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PART ONE</a:t>
            </a:r>
            <a:endParaRPr lang="zh-CN" altLang="en-US" dirty="0"/>
          </a:p>
        </p:txBody>
      </p:sp>
      <p:sp>
        <p:nvSpPr>
          <p:cNvPr id="191" name="文本占位符 187"/>
          <p:cNvSpPr>
            <a:spLocks noGrp="1"/>
          </p:cNvSpPr>
          <p:nvPr>
            <p:ph type="body" sz="quarter" idx="13" hasCustomPrompt="1"/>
          </p:nvPr>
        </p:nvSpPr>
        <p:spPr>
          <a:xfrm>
            <a:off x="3084161" y="4278261"/>
            <a:ext cx="3787776" cy="646331"/>
          </a:xfrm>
          <a:prstGeom prst="rect">
            <a:avLst/>
          </a:prstGeom>
        </p:spPr>
        <p:txBody>
          <a:bodyPr wrap="square" lIns="91428" tIns="45718" rIns="91428" bIns="45718">
            <a:spAutoFit/>
          </a:bodyPr>
          <a:lstStyle>
            <a:lvl1pPr marL="571416" indent="-571416">
              <a:buFont typeface="Wingdings" panose="05000000000000000000" pitchFamily="2" charset="2"/>
              <a:buChar char="n"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PART ONE</a:t>
            </a:r>
            <a:endParaRPr lang="zh-CN" altLang="en-US" dirty="0"/>
          </a:p>
        </p:txBody>
      </p:sp>
      <p:sp>
        <p:nvSpPr>
          <p:cNvPr id="192" name="文本占位符 187"/>
          <p:cNvSpPr>
            <a:spLocks noGrp="1"/>
          </p:cNvSpPr>
          <p:nvPr>
            <p:ph type="body" sz="quarter" idx="14" hasCustomPrompt="1"/>
          </p:nvPr>
        </p:nvSpPr>
        <p:spPr>
          <a:xfrm>
            <a:off x="3084161" y="5420257"/>
            <a:ext cx="3787776" cy="646331"/>
          </a:xfrm>
          <a:prstGeom prst="rect">
            <a:avLst/>
          </a:prstGeom>
        </p:spPr>
        <p:txBody>
          <a:bodyPr wrap="square" lIns="91428" tIns="45718" rIns="91428" bIns="45718">
            <a:spAutoFit/>
          </a:bodyPr>
          <a:lstStyle>
            <a:lvl1pPr marL="571416" indent="-571416">
              <a:buFont typeface="Wingdings" panose="05000000000000000000" pitchFamily="2" charset="2"/>
              <a:buChar char="n"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PART ONE</a:t>
            </a:r>
            <a:endParaRPr lang="zh-CN" altLang="en-US" dirty="0"/>
          </a:p>
        </p:txBody>
      </p:sp>
      <p:sp>
        <p:nvSpPr>
          <p:cNvPr id="194" name="文本占位符 193"/>
          <p:cNvSpPr>
            <a:spLocks noGrp="1"/>
          </p:cNvSpPr>
          <p:nvPr>
            <p:ph type="body" sz="quarter" idx="15" hasCustomPrompt="1"/>
          </p:nvPr>
        </p:nvSpPr>
        <p:spPr>
          <a:xfrm>
            <a:off x="6871937" y="2070189"/>
            <a:ext cx="4605776" cy="535531"/>
          </a:xfrm>
          <a:prstGeom prst="rect">
            <a:avLst/>
          </a:prstGeom>
        </p:spPr>
        <p:txBody>
          <a:bodyPr wrap="square" lIns="91428" tIns="45718" rIns="91428" bIns="45718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sp>
        <p:nvSpPr>
          <p:cNvPr id="195" name="文本占位符 193"/>
          <p:cNvSpPr>
            <a:spLocks noGrp="1"/>
          </p:cNvSpPr>
          <p:nvPr>
            <p:ph type="body" sz="quarter" idx="16" hasCustomPrompt="1"/>
          </p:nvPr>
        </p:nvSpPr>
        <p:spPr>
          <a:xfrm>
            <a:off x="6871937" y="3190497"/>
            <a:ext cx="4605776" cy="535531"/>
          </a:xfrm>
          <a:prstGeom prst="rect">
            <a:avLst/>
          </a:prstGeom>
        </p:spPr>
        <p:txBody>
          <a:bodyPr wrap="square" lIns="91428" tIns="45718" rIns="91428" bIns="45718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sp>
        <p:nvSpPr>
          <p:cNvPr id="196" name="文本占位符 193"/>
          <p:cNvSpPr>
            <a:spLocks noGrp="1"/>
          </p:cNvSpPr>
          <p:nvPr>
            <p:ph type="body" sz="quarter" idx="17" hasCustomPrompt="1"/>
          </p:nvPr>
        </p:nvSpPr>
        <p:spPr>
          <a:xfrm>
            <a:off x="6871937" y="4333661"/>
            <a:ext cx="4605776" cy="535531"/>
          </a:xfrm>
          <a:prstGeom prst="rect">
            <a:avLst/>
          </a:prstGeom>
        </p:spPr>
        <p:txBody>
          <a:bodyPr wrap="square" lIns="91428" tIns="45718" rIns="91428" bIns="45718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sp>
        <p:nvSpPr>
          <p:cNvPr id="197" name="文本占位符 193"/>
          <p:cNvSpPr>
            <a:spLocks noGrp="1"/>
          </p:cNvSpPr>
          <p:nvPr>
            <p:ph type="body" sz="quarter" idx="18" hasCustomPrompt="1"/>
          </p:nvPr>
        </p:nvSpPr>
        <p:spPr>
          <a:xfrm>
            <a:off x="6871937" y="5475657"/>
            <a:ext cx="4605776" cy="535531"/>
          </a:xfrm>
          <a:prstGeom prst="rect">
            <a:avLst/>
          </a:prstGeom>
        </p:spPr>
        <p:txBody>
          <a:bodyPr wrap="square" lIns="91428" tIns="45718" rIns="91428" bIns="45718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</p:spTree>
    <p:extLst>
      <p:ext uri="{BB962C8B-B14F-4D97-AF65-F5344CB8AC3E}">
        <p14:creationId xmlns:p14="http://schemas.microsoft.com/office/powerpoint/2010/main" val="3781358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五项目录"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364968"/>
            <a:ext cx="12192000" cy="54930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 defTabSz="914241"/>
            <a:endParaRPr kumimoji="1" lang="zh-CN" altLang="en-US" sz="2400">
              <a:solidFill>
                <a:srgbClr val="FFFFFF"/>
              </a:solidFill>
            </a:endParaRPr>
          </a:p>
        </p:txBody>
      </p:sp>
      <p:grpSp>
        <p:nvGrpSpPr>
          <p:cNvPr id="16" name="组 2"/>
          <p:cNvGrpSpPr/>
          <p:nvPr userDrawn="1"/>
        </p:nvGrpSpPr>
        <p:grpSpPr>
          <a:xfrm flipV="1">
            <a:off x="626945" y="391286"/>
            <a:ext cx="1824715" cy="2676009"/>
            <a:chOff x="2256477" y="2877169"/>
            <a:chExt cx="1368536" cy="2007007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Freeform 55"/>
            <p:cNvSpPr>
              <a:spLocks/>
            </p:cNvSpPr>
            <p:nvPr/>
          </p:nvSpPr>
          <p:spPr bwMode="auto">
            <a:xfrm>
              <a:off x="2539344" y="4135253"/>
              <a:ext cx="933460" cy="266703"/>
            </a:xfrm>
            <a:custGeom>
              <a:avLst/>
              <a:gdLst>
                <a:gd name="T0" fmla="*/ 686 w 693"/>
                <a:gd name="T1" fmla="*/ 0 h 198"/>
                <a:gd name="T2" fmla="*/ 0 w 693"/>
                <a:gd name="T3" fmla="*/ 0 h 198"/>
                <a:gd name="T4" fmla="*/ 0 w 693"/>
                <a:gd name="T5" fmla="*/ 0 h 198"/>
                <a:gd name="T6" fmla="*/ 0 w 693"/>
                <a:gd name="T7" fmla="*/ 11 h 198"/>
                <a:gd name="T8" fmla="*/ 0 w 693"/>
                <a:gd name="T9" fmla="*/ 11 h 198"/>
                <a:gd name="T10" fmla="*/ 3 w 693"/>
                <a:gd name="T11" fmla="*/ 21 h 198"/>
                <a:gd name="T12" fmla="*/ 6 w 693"/>
                <a:gd name="T13" fmla="*/ 34 h 198"/>
                <a:gd name="T14" fmla="*/ 11 w 693"/>
                <a:gd name="T15" fmla="*/ 44 h 198"/>
                <a:gd name="T16" fmla="*/ 18 w 693"/>
                <a:gd name="T17" fmla="*/ 57 h 198"/>
                <a:gd name="T18" fmla="*/ 26 w 693"/>
                <a:gd name="T19" fmla="*/ 67 h 198"/>
                <a:gd name="T20" fmla="*/ 35 w 693"/>
                <a:gd name="T21" fmla="*/ 79 h 198"/>
                <a:gd name="T22" fmla="*/ 45 w 693"/>
                <a:gd name="T23" fmla="*/ 92 h 198"/>
                <a:gd name="T24" fmla="*/ 57 w 693"/>
                <a:gd name="T25" fmla="*/ 104 h 198"/>
                <a:gd name="T26" fmla="*/ 84 w 693"/>
                <a:gd name="T27" fmla="*/ 128 h 198"/>
                <a:gd name="T28" fmla="*/ 115 w 693"/>
                <a:gd name="T29" fmla="*/ 152 h 198"/>
                <a:gd name="T30" fmla="*/ 149 w 693"/>
                <a:gd name="T31" fmla="*/ 175 h 198"/>
                <a:gd name="T32" fmla="*/ 185 w 693"/>
                <a:gd name="T33" fmla="*/ 198 h 198"/>
                <a:gd name="T34" fmla="*/ 671 w 693"/>
                <a:gd name="T35" fmla="*/ 198 h 198"/>
                <a:gd name="T36" fmla="*/ 671 w 693"/>
                <a:gd name="T37" fmla="*/ 198 h 198"/>
                <a:gd name="T38" fmla="*/ 681 w 693"/>
                <a:gd name="T39" fmla="*/ 173 h 198"/>
                <a:gd name="T40" fmla="*/ 686 w 693"/>
                <a:gd name="T41" fmla="*/ 147 h 198"/>
                <a:gd name="T42" fmla="*/ 691 w 693"/>
                <a:gd name="T43" fmla="*/ 121 h 198"/>
                <a:gd name="T44" fmla="*/ 693 w 693"/>
                <a:gd name="T45" fmla="*/ 96 h 198"/>
                <a:gd name="T46" fmla="*/ 693 w 693"/>
                <a:gd name="T47" fmla="*/ 70 h 198"/>
                <a:gd name="T48" fmla="*/ 691 w 693"/>
                <a:gd name="T49" fmla="*/ 46 h 198"/>
                <a:gd name="T50" fmla="*/ 689 w 693"/>
                <a:gd name="T51" fmla="*/ 23 h 198"/>
                <a:gd name="T52" fmla="*/ 686 w 693"/>
                <a:gd name="T5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3" h="198">
                  <a:moveTo>
                    <a:pt x="68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3" y="21"/>
                  </a:lnTo>
                  <a:lnTo>
                    <a:pt x="6" y="34"/>
                  </a:lnTo>
                  <a:lnTo>
                    <a:pt x="11" y="44"/>
                  </a:lnTo>
                  <a:lnTo>
                    <a:pt x="18" y="57"/>
                  </a:lnTo>
                  <a:lnTo>
                    <a:pt x="26" y="67"/>
                  </a:lnTo>
                  <a:lnTo>
                    <a:pt x="35" y="79"/>
                  </a:lnTo>
                  <a:lnTo>
                    <a:pt x="45" y="92"/>
                  </a:lnTo>
                  <a:lnTo>
                    <a:pt x="57" y="104"/>
                  </a:lnTo>
                  <a:lnTo>
                    <a:pt x="84" y="128"/>
                  </a:lnTo>
                  <a:lnTo>
                    <a:pt x="115" y="152"/>
                  </a:lnTo>
                  <a:lnTo>
                    <a:pt x="149" y="175"/>
                  </a:lnTo>
                  <a:lnTo>
                    <a:pt x="185" y="198"/>
                  </a:lnTo>
                  <a:lnTo>
                    <a:pt x="671" y="198"/>
                  </a:lnTo>
                  <a:lnTo>
                    <a:pt x="671" y="198"/>
                  </a:lnTo>
                  <a:lnTo>
                    <a:pt x="681" y="173"/>
                  </a:lnTo>
                  <a:lnTo>
                    <a:pt x="686" y="147"/>
                  </a:lnTo>
                  <a:lnTo>
                    <a:pt x="691" y="121"/>
                  </a:lnTo>
                  <a:lnTo>
                    <a:pt x="693" y="96"/>
                  </a:lnTo>
                  <a:lnTo>
                    <a:pt x="693" y="70"/>
                  </a:lnTo>
                  <a:lnTo>
                    <a:pt x="691" y="46"/>
                  </a:lnTo>
                  <a:lnTo>
                    <a:pt x="689" y="23"/>
                  </a:lnTo>
                  <a:lnTo>
                    <a:pt x="68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218"/>
            <p:cNvSpPr>
              <a:spLocks/>
            </p:cNvSpPr>
            <p:nvPr/>
          </p:nvSpPr>
          <p:spPr bwMode="auto">
            <a:xfrm>
              <a:off x="3039075" y="3106157"/>
              <a:ext cx="134698" cy="101024"/>
            </a:xfrm>
            <a:custGeom>
              <a:avLst/>
              <a:gdLst>
                <a:gd name="T0" fmla="*/ 77 w 100"/>
                <a:gd name="T1" fmla="*/ 0 h 75"/>
                <a:gd name="T2" fmla="*/ 65 w 100"/>
                <a:gd name="T3" fmla="*/ 2 h 75"/>
                <a:gd name="T4" fmla="*/ 30 w 100"/>
                <a:gd name="T5" fmla="*/ 21 h 75"/>
                <a:gd name="T6" fmla="*/ 29 w 100"/>
                <a:gd name="T7" fmla="*/ 24 h 75"/>
                <a:gd name="T8" fmla="*/ 31 w 100"/>
                <a:gd name="T9" fmla="*/ 25 h 75"/>
                <a:gd name="T10" fmla="*/ 31 w 100"/>
                <a:gd name="T11" fmla="*/ 25 h 75"/>
                <a:gd name="T12" fmla="*/ 68 w 100"/>
                <a:gd name="T13" fmla="*/ 6 h 75"/>
                <a:gd name="T14" fmla="*/ 77 w 100"/>
                <a:gd name="T15" fmla="*/ 5 h 75"/>
                <a:gd name="T16" fmla="*/ 81 w 100"/>
                <a:gd name="T17" fmla="*/ 5 h 75"/>
                <a:gd name="T18" fmla="*/ 88 w 100"/>
                <a:gd name="T19" fmla="*/ 9 h 75"/>
                <a:gd name="T20" fmla="*/ 94 w 100"/>
                <a:gd name="T21" fmla="*/ 15 h 75"/>
                <a:gd name="T22" fmla="*/ 94 w 100"/>
                <a:gd name="T23" fmla="*/ 28 h 75"/>
                <a:gd name="T24" fmla="*/ 91 w 100"/>
                <a:gd name="T25" fmla="*/ 33 h 75"/>
                <a:gd name="T26" fmla="*/ 25 w 100"/>
                <a:gd name="T27" fmla="*/ 69 h 75"/>
                <a:gd name="T28" fmla="*/ 22 w 100"/>
                <a:gd name="T29" fmla="*/ 70 h 75"/>
                <a:gd name="T30" fmla="*/ 18 w 100"/>
                <a:gd name="T31" fmla="*/ 71 h 75"/>
                <a:gd name="T32" fmla="*/ 11 w 100"/>
                <a:gd name="T33" fmla="*/ 69 h 75"/>
                <a:gd name="T34" fmla="*/ 6 w 100"/>
                <a:gd name="T35" fmla="*/ 63 h 75"/>
                <a:gd name="T36" fmla="*/ 4 w 100"/>
                <a:gd name="T37" fmla="*/ 59 h 75"/>
                <a:gd name="T38" fmla="*/ 9 w 100"/>
                <a:gd name="T39" fmla="*/ 48 h 75"/>
                <a:gd name="T40" fmla="*/ 65 w 100"/>
                <a:gd name="T41" fmla="*/ 19 h 75"/>
                <a:gd name="T42" fmla="*/ 69 w 100"/>
                <a:gd name="T43" fmla="*/ 17 h 75"/>
                <a:gd name="T44" fmla="*/ 72 w 100"/>
                <a:gd name="T45" fmla="*/ 17 h 75"/>
                <a:gd name="T46" fmla="*/ 75 w 100"/>
                <a:gd name="T47" fmla="*/ 19 h 75"/>
                <a:gd name="T48" fmla="*/ 77 w 100"/>
                <a:gd name="T49" fmla="*/ 21 h 75"/>
                <a:gd name="T50" fmla="*/ 79 w 100"/>
                <a:gd name="T51" fmla="*/ 28 h 75"/>
                <a:gd name="T52" fmla="*/ 76 w 100"/>
                <a:gd name="T53" fmla="*/ 32 h 75"/>
                <a:gd name="T54" fmla="*/ 23 w 100"/>
                <a:gd name="T55" fmla="*/ 59 h 75"/>
                <a:gd name="T56" fmla="*/ 23 w 100"/>
                <a:gd name="T57" fmla="*/ 60 h 75"/>
                <a:gd name="T58" fmla="*/ 23 w 100"/>
                <a:gd name="T59" fmla="*/ 63 h 75"/>
                <a:gd name="T60" fmla="*/ 25 w 100"/>
                <a:gd name="T61" fmla="*/ 63 h 75"/>
                <a:gd name="T62" fmla="*/ 76 w 100"/>
                <a:gd name="T63" fmla="*/ 38 h 75"/>
                <a:gd name="T64" fmla="*/ 80 w 100"/>
                <a:gd name="T65" fmla="*/ 35 h 75"/>
                <a:gd name="T66" fmla="*/ 83 w 100"/>
                <a:gd name="T67" fmla="*/ 29 h 75"/>
                <a:gd name="T68" fmla="*/ 81 w 100"/>
                <a:gd name="T69" fmla="*/ 20 h 75"/>
                <a:gd name="T70" fmla="*/ 79 w 100"/>
                <a:gd name="T71" fmla="*/ 16 h 75"/>
                <a:gd name="T72" fmla="*/ 73 w 100"/>
                <a:gd name="T73" fmla="*/ 13 h 75"/>
                <a:gd name="T74" fmla="*/ 69 w 100"/>
                <a:gd name="T75" fmla="*/ 13 h 75"/>
                <a:gd name="T76" fmla="*/ 63 w 100"/>
                <a:gd name="T77" fmla="*/ 15 h 75"/>
                <a:gd name="T78" fmla="*/ 10 w 100"/>
                <a:gd name="T79" fmla="*/ 42 h 75"/>
                <a:gd name="T80" fmla="*/ 0 w 100"/>
                <a:gd name="T81" fmla="*/ 52 h 75"/>
                <a:gd name="T82" fmla="*/ 2 w 100"/>
                <a:gd name="T83" fmla="*/ 66 h 75"/>
                <a:gd name="T84" fmla="*/ 4 w 100"/>
                <a:gd name="T85" fmla="*/ 70 h 75"/>
                <a:gd name="T86" fmla="*/ 14 w 100"/>
                <a:gd name="T87" fmla="*/ 75 h 75"/>
                <a:gd name="T88" fmla="*/ 18 w 100"/>
                <a:gd name="T89" fmla="*/ 75 h 75"/>
                <a:gd name="T90" fmla="*/ 23 w 100"/>
                <a:gd name="T91" fmla="*/ 74 h 75"/>
                <a:gd name="T92" fmla="*/ 87 w 100"/>
                <a:gd name="T93" fmla="*/ 43 h 75"/>
                <a:gd name="T94" fmla="*/ 91 w 100"/>
                <a:gd name="T95" fmla="*/ 40 h 75"/>
                <a:gd name="T96" fmla="*/ 96 w 100"/>
                <a:gd name="T97" fmla="*/ 33 h 75"/>
                <a:gd name="T98" fmla="*/ 99 w 100"/>
                <a:gd name="T99" fmla="*/ 29 h 75"/>
                <a:gd name="T100" fmla="*/ 100 w 100"/>
                <a:gd name="T101" fmla="*/ 20 h 75"/>
                <a:gd name="T102" fmla="*/ 98 w 100"/>
                <a:gd name="T103" fmla="*/ 12 h 75"/>
                <a:gd name="T104" fmla="*/ 95 w 100"/>
                <a:gd name="T105" fmla="*/ 8 h 75"/>
                <a:gd name="T106" fmla="*/ 88 w 100"/>
                <a:gd name="T107" fmla="*/ 2 h 75"/>
                <a:gd name="T108" fmla="*/ 84 w 100"/>
                <a:gd name="T109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75">
                  <a:moveTo>
                    <a:pt x="77" y="0"/>
                  </a:moveTo>
                  <a:lnTo>
                    <a:pt x="77" y="0"/>
                  </a:lnTo>
                  <a:lnTo>
                    <a:pt x="71" y="1"/>
                  </a:lnTo>
                  <a:lnTo>
                    <a:pt x="65" y="2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29" y="23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72" y="5"/>
                  </a:lnTo>
                  <a:lnTo>
                    <a:pt x="77" y="5"/>
                  </a:lnTo>
                  <a:lnTo>
                    <a:pt x="77" y="5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8" y="9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5" y="21"/>
                  </a:lnTo>
                  <a:lnTo>
                    <a:pt x="94" y="28"/>
                  </a:lnTo>
                  <a:lnTo>
                    <a:pt x="94" y="28"/>
                  </a:lnTo>
                  <a:lnTo>
                    <a:pt x="91" y="33"/>
                  </a:lnTo>
                  <a:lnTo>
                    <a:pt x="85" y="39"/>
                  </a:lnTo>
                  <a:lnTo>
                    <a:pt x="25" y="69"/>
                  </a:lnTo>
                  <a:lnTo>
                    <a:pt x="25" y="69"/>
                  </a:lnTo>
                  <a:lnTo>
                    <a:pt x="22" y="70"/>
                  </a:lnTo>
                  <a:lnTo>
                    <a:pt x="18" y="71"/>
                  </a:lnTo>
                  <a:lnTo>
                    <a:pt x="18" y="71"/>
                  </a:lnTo>
                  <a:lnTo>
                    <a:pt x="15" y="70"/>
                  </a:lnTo>
                  <a:lnTo>
                    <a:pt x="11" y="69"/>
                  </a:lnTo>
                  <a:lnTo>
                    <a:pt x="9" y="67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4" y="59"/>
                  </a:lnTo>
                  <a:lnTo>
                    <a:pt x="6" y="54"/>
                  </a:lnTo>
                  <a:lnTo>
                    <a:pt x="9" y="48"/>
                  </a:lnTo>
                  <a:lnTo>
                    <a:pt x="13" y="46"/>
                  </a:lnTo>
                  <a:lnTo>
                    <a:pt x="65" y="19"/>
                  </a:lnTo>
                  <a:lnTo>
                    <a:pt x="65" y="19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5" y="19"/>
                  </a:lnTo>
                  <a:lnTo>
                    <a:pt x="77" y="21"/>
                  </a:lnTo>
                  <a:lnTo>
                    <a:pt x="77" y="21"/>
                  </a:lnTo>
                  <a:lnTo>
                    <a:pt x="79" y="25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6" y="32"/>
                  </a:lnTo>
                  <a:lnTo>
                    <a:pt x="73" y="33"/>
                  </a:lnTo>
                  <a:lnTo>
                    <a:pt x="23" y="59"/>
                  </a:lnTo>
                  <a:lnTo>
                    <a:pt x="23" y="59"/>
                  </a:lnTo>
                  <a:lnTo>
                    <a:pt x="23" y="60"/>
                  </a:lnTo>
                  <a:lnTo>
                    <a:pt x="23" y="63"/>
                  </a:lnTo>
                  <a:lnTo>
                    <a:pt x="23" y="63"/>
                  </a:lnTo>
                  <a:lnTo>
                    <a:pt x="25" y="63"/>
                  </a:lnTo>
                  <a:lnTo>
                    <a:pt x="25" y="63"/>
                  </a:lnTo>
                  <a:lnTo>
                    <a:pt x="26" y="63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80" y="35"/>
                  </a:lnTo>
                  <a:lnTo>
                    <a:pt x="83" y="29"/>
                  </a:lnTo>
                  <a:lnTo>
                    <a:pt x="83" y="29"/>
                  </a:lnTo>
                  <a:lnTo>
                    <a:pt x="83" y="24"/>
                  </a:lnTo>
                  <a:lnTo>
                    <a:pt x="81" y="20"/>
                  </a:lnTo>
                  <a:lnTo>
                    <a:pt x="81" y="20"/>
                  </a:lnTo>
                  <a:lnTo>
                    <a:pt x="79" y="16"/>
                  </a:lnTo>
                  <a:lnTo>
                    <a:pt x="73" y="13"/>
                  </a:lnTo>
                  <a:lnTo>
                    <a:pt x="73" y="13"/>
                  </a:lnTo>
                  <a:lnTo>
                    <a:pt x="69" y="13"/>
                  </a:lnTo>
                  <a:lnTo>
                    <a:pt x="69" y="13"/>
                  </a:lnTo>
                  <a:lnTo>
                    <a:pt x="67" y="13"/>
                  </a:lnTo>
                  <a:lnTo>
                    <a:pt x="63" y="15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4" y="46"/>
                  </a:lnTo>
                  <a:lnTo>
                    <a:pt x="0" y="52"/>
                  </a:lnTo>
                  <a:lnTo>
                    <a:pt x="0" y="59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9" y="73"/>
                  </a:lnTo>
                  <a:lnTo>
                    <a:pt x="14" y="75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23" y="74"/>
                  </a:lnTo>
                  <a:lnTo>
                    <a:pt x="23" y="74"/>
                  </a:lnTo>
                  <a:lnTo>
                    <a:pt x="27" y="73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91" y="40"/>
                  </a:lnTo>
                  <a:lnTo>
                    <a:pt x="94" y="36"/>
                  </a:lnTo>
                  <a:lnTo>
                    <a:pt x="96" y="33"/>
                  </a:lnTo>
                  <a:lnTo>
                    <a:pt x="99" y="29"/>
                  </a:lnTo>
                  <a:lnTo>
                    <a:pt x="99" y="29"/>
                  </a:lnTo>
                  <a:lnTo>
                    <a:pt x="99" y="24"/>
                  </a:lnTo>
                  <a:lnTo>
                    <a:pt x="100" y="20"/>
                  </a:lnTo>
                  <a:lnTo>
                    <a:pt x="99" y="16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5" y="8"/>
                  </a:lnTo>
                  <a:lnTo>
                    <a:pt x="91" y="5"/>
                  </a:lnTo>
                  <a:lnTo>
                    <a:pt x="88" y="2"/>
                  </a:lnTo>
                  <a:lnTo>
                    <a:pt x="84" y="1"/>
                  </a:lnTo>
                  <a:lnTo>
                    <a:pt x="84" y="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219"/>
            <p:cNvSpPr>
              <a:spLocks/>
            </p:cNvSpPr>
            <p:nvPr/>
          </p:nvSpPr>
          <p:spPr bwMode="auto">
            <a:xfrm>
              <a:off x="3039075" y="3106157"/>
              <a:ext cx="134698" cy="101024"/>
            </a:xfrm>
            <a:custGeom>
              <a:avLst/>
              <a:gdLst>
                <a:gd name="T0" fmla="*/ 77 w 100"/>
                <a:gd name="T1" fmla="*/ 0 h 75"/>
                <a:gd name="T2" fmla="*/ 65 w 100"/>
                <a:gd name="T3" fmla="*/ 2 h 75"/>
                <a:gd name="T4" fmla="*/ 30 w 100"/>
                <a:gd name="T5" fmla="*/ 21 h 75"/>
                <a:gd name="T6" fmla="*/ 29 w 100"/>
                <a:gd name="T7" fmla="*/ 24 h 75"/>
                <a:gd name="T8" fmla="*/ 31 w 100"/>
                <a:gd name="T9" fmla="*/ 25 h 75"/>
                <a:gd name="T10" fmla="*/ 31 w 100"/>
                <a:gd name="T11" fmla="*/ 25 h 75"/>
                <a:gd name="T12" fmla="*/ 68 w 100"/>
                <a:gd name="T13" fmla="*/ 6 h 75"/>
                <a:gd name="T14" fmla="*/ 77 w 100"/>
                <a:gd name="T15" fmla="*/ 5 h 75"/>
                <a:gd name="T16" fmla="*/ 81 w 100"/>
                <a:gd name="T17" fmla="*/ 5 h 75"/>
                <a:gd name="T18" fmla="*/ 88 w 100"/>
                <a:gd name="T19" fmla="*/ 9 h 75"/>
                <a:gd name="T20" fmla="*/ 94 w 100"/>
                <a:gd name="T21" fmla="*/ 15 h 75"/>
                <a:gd name="T22" fmla="*/ 94 w 100"/>
                <a:gd name="T23" fmla="*/ 28 h 75"/>
                <a:gd name="T24" fmla="*/ 91 w 100"/>
                <a:gd name="T25" fmla="*/ 33 h 75"/>
                <a:gd name="T26" fmla="*/ 25 w 100"/>
                <a:gd name="T27" fmla="*/ 69 h 75"/>
                <a:gd name="T28" fmla="*/ 22 w 100"/>
                <a:gd name="T29" fmla="*/ 70 h 75"/>
                <a:gd name="T30" fmla="*/ 18 w 100"/>
                <a:gd name="T31" fmla="*/ 71 h 75"/>
                <a:gd name="T32" fmla="*/ 11 w 100"/>
                <a:gd name="T33" fmla="*/ 69 h 75"/>
                <a:gd name="T34" fmla="*/ 6 w 100"/>
                <a:gd name="T35" fmla="*/ 63 h 75"/>
                <a:gd name="T36" fmla="*/ 4 w 100"/>
                <a:gd name="T37" fmla="*/ 59 h 75"/>
                <a:gd name="T38" fmla="*/ 9 w 100"/>
                <a:gd name="T39" fmla="*/ 48 h 75"/>
                <a:gd name="T40" fmla="*/ 65 w 100"/>
                <a:gd name="T41" fmla="*/ 19 h 75"/>
                <a:gd name="T42" fmla="*/ 69 w 100"/>
                <a:gd name="T43" fmla="*/ 17 h 75"/>
                <a:gd name="T44" fmla="*/ 72 w 100"/>
                <a:gd name="T45" fmla="*/ 17 h 75"/>
                <a:gd name="T46" fmla="*/ 75 w 100"/>
                <a:gd name="T47" fmla="*/ 19 h 75"/>
                <a:gd name="T48" fmla="*/ 77 w 100"/>
                <a:gd name="T49" fmla="*/ 21 h 75"/>
                <a:gd name="T50" fmla="*/ 79 w 100"/>
                <a:gd name="T51" fmla="*/ 28 h 75"/>
                <a:gd name="T52" fmla="*/ 76 w 100"/>
                <a:gd name="T53" fmla="*/ 32 h 75"/>
                <a:gd name="T54" fmla="*/ 23 w 100"/>
                <a:gd name="T55" fmla="*/ 59 h 75"/>
                <a:gd name="T56" fmla="*/ 23 w 100"/>
                <a:gd name="T57" fmla="*/ 60 h 75"/>
                <a:gd name="T58" fmla="*/ 23 w 100"/>
                <a:gd name="T59" fmla="*/ 63 h 75"/>
                <a:gd name="T60" fmla="*/ 25 w 100"/>
                <a:gd name="T61" fmla="*/ 63 h 75"/>
                <a:gd name="T62" fmla="*/ 76 w 100"/>
                <a:gd name="T63" fmla="*/ 38 h 75"/>
                <a:gd name="T64" fmla="*/ 80 w 100"/>
                <a:gd name="T65" fmla="*/ 35 h 75"/>
                <a:gd name="T66" fmla="*/ 83 w 100"/>
                <a:gd name="T67" fmla="*/ 29 h 75"/>
                <a:gd name="T68" fmla="*/ 81 w 100"/>
                <a:gd name="T69" fmla="*/ 20 h 75"/>
                <a:gd name="T70" fmla="*/ 79 w 100"/>
                <a:gd name="T71" fmla="*/ 16 h 75"/>
                <a:gd name="T72" fmla="*/ 73 w 100"/>
                <a:gd name="T73" fmla="*/ 13 h 75"/>
                <a:gd name="T74" fmla="*/ 69 w 100"/>
                <a:gd name="T75" fmla="*/ 13 h 75"/>
                <a:gd name="T76" fmla="*/ 63 w 100"/>
                <a:gd name="T77" fmla="*/ 15 h 75"/>
                <a:gd name="T78" fmla="*/ 10 w 100"/>
                <a:gd name="T79" fmla="*/ 42 h 75"/>
                <a:gd name="T80" fmla="*/ 0 w 100"/>
                <a:gd name="T81" fmla="*/ 52 h 75"/>
                <a:gd name="T82" fmla="*/ 2 w 100"/>
                <a:gd name="T83" fmla="*/ 66 h 75"/>
                <a:gd name="T84" fmla="*/ 4 w 100"/>
                <a:gd name="T85" fmla="*/ 70 h 75"/>
                <a:gd name="T86" fmla="*/ 14 w 100"/>
                <a:gd name="T87" fmla="*/ 75 h 75"/>
                <a:gd name="T88" fmla="*/ 18 w 100"/>
                <a:gd name="T89" fmla="*/ 75 h 75"/>
                <a:gd name="T90" fmla="*/ 23 w 100"/>
                <a:gd name="T91" fmla="*/ 74 h 75"/>
                <a:gd name="T92" fmla="*/ 87 w 100"/>
                <a:gd name="T93" fmla="*/ 43 h 75"/>
                <a:gd name="T94" fmla="*/ 91 w 100"/>
                <a:gd name="T95" fmla="*/ 40 h 75"/>
                <a:gd name="T96" fmla="*/ 96 w 100"/>
                <a:gd name="T97" fmla="*/ 33 h 75"/>
                <a:gd name="T98" fmla="*/ 99 w 100"/>
                <a:gd name="T99" fmla="*/ 29 h 75"/>
                <a:gd name="T100" fmla="*/ 100 w 100"/>
                <a:gd name="T101" fmla="*/ 20 h 75"/>
                <a:gd name="T102" fmla="*/ 98 w 100"/>
                <a:gd name="T103" fmla="*/ 12 h 75"/>
                <a:gd name="T104" fmla="*/ 95 w 100"/>
                <a:gd name="T105" fmla="*/ 8 h 75"/>
                <a:gd name="T106" fmla="*/ 88 w 100"/>
                <a:gd name="T107" fmla="*/ 2 h 75"/>
                <a:gd name="T108" fmla="*/ 84 w 100"/>
                <a:gd name="T109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75">
                  <a:moveTo>
                    <a:pt x="77" y="0"/>
                  </a:moveTo>
                  <a:lnTo>
                    <a:pt x="77" y="0"/>
                  </a:lnTo>
                  <a:lnTo>
                    <a:pt x="71" y="1"/>
                  </a:lnTo>
                  <a:lnTo>
                    <a:pt x="65" y="2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29" y="23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72" y="5"/>
                  </a:lnTo>
                  <a:lnTo>
                    <a:pt x="77" y="5"/>
                  </a:lnTo>
                  <a:lnTo>
                    <a:pt x="77" y="5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8" y="9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5" y="21"/>
                  </a:lnTo>
                  <a:lnTo>
                    <a:pt x="94" y="28"/>
                  </a:lnTo>
                  <a:lnTo>
                    <a:pt x="94" y="28"/>
                  </a:lnTo>
                  <a:lnTo>
                    <a:pt x="91" y="33"/>
                  </a:lnTo>
                  <a:lnTo>
                    <a:pt x="85" y="39"/>
                  </a:lnTo>
                  <a:lnTo>
                    <a:pt x="25" y="69"/>
                  </a:lnTo>
                  <a:lnTo>
                    <a:pt x="25" y="69"/>
                  </a:lnTo>
                  <a:lnTo>
                    <a:pt x="22" y="70"/>
                  </a:lnTo>
                  <a:lnTo>
                    <a:pt x="18" y="71"/>
                  </a:lnTo>
                  <a:lnTo>
                    <a:pt x="18" y="71"/>
                  </a:lnTo>
                  <a:lnTo>
                    <a:pt x="15" y="70"/>
                  </a:lnTo>
                  <a:lnTo>
                    <a:pt x="11" y="69"/>
                  </a:lnTo>
                  <a:lnTo>
                    <a:pt x="9" y="67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4" y="59"/>
                  </a:lnTo>
                  <a:lnTo>
                    <a:pt x="6" y="54"/>
                  </a:lnTo>
                  <a:lnTo>
                    <a:pt x="9" y="48"/>
                  </a:lnTo>
                  <a:lnTo>
                    <a:pt x="13" y="46"/>
                  </a:lnTo>
                  <a:lnTo>
                    <a:pt x="65" y="19"/>
                  </a:lnTo>
                  <a:lnTo>
                    <a:pt x="65" y="19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5" y="19"/>
                  </a:lnTo>
                  <a:lnTo>
                    <a:pt x="77" y="21"/>
                  </a:lnTo>
                  <a:lnTo>
                    <a:pt x="77" y="21"/>
                  </a:lnTo>
                  <a:lnTo>
                    <a:pt x="79" y="25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6" y="32"/>
                  </a:lnTo>
                  <a:lnTo>
                    <a:pt x="73" y="33"/>
                  </a:lnTo>
                  <a:lnTo>
                    <a:pt x="23" y="59"/>
                  </a:lnTo>
                  <a:lnTo>
                    <a:pt x="23" y="59"/>
                  </a:lnTo>
                  <a:lnTo>
                    <a:pt x="23" y="60"/>
                  </a:lnTo>
                  <a:lnTo>
                    <a:pt x="23" y="63"/>
                  </a:lnTo>
                  <a:lnTo>
                    <a:pt x="23" y="63"/>
                  </a:lnTo>
                  <a:lnTo>
                    <a:pt x="25" y="63"/>
                  </a:lnTo>
                  <a:lnTo>
                    <a:pt x="25" y="63"/>
                  </a:lnTo>
                  <a:lnTo>
                    <a:pt x="26" y="63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80" y="35"/>
                  </a:lnTo>
                  <a:lnTo>
                    <a:pt x="83" y="29"/>
                  </a:lnTo>
                  <a:lnTo>
                    <a:pt x="83" y="29"/>
                  </a:lnTo>
                  <a:lnTo>
                    <a:pt x="83" y="24"/>
                  </a:lnTo>
                  <a:lnTo>
                    <a:pt x="81" y="20"/>
                  </a:lnTo>
                  <a:lnTo>
                    <a:pt x="81" y="20"/>
                  </a:lnTo>
                  <a:lnTo>
                    <a:pt x="79" y="16"/>
                  </a:lnTo>
                  <a:lnTo>
                    <a:pt x="73" y="13"/>
                  </a:lnTo>
                  <a:lnTo>
                    <a:pt x="73" y="13"/>
                  </a:lnTo>
                  <a:lnTo>
                    <a:pt x="69" y="13"/>
                  </a:lnTo>
                  <a:lnTo>
                    <a:pt x="69" y="13"/>
                  </a:lnTo>
                  <a:lnTo>
                    <a:pt x="67" y="13"/>
                  </a:lnTo>
                  <a:lnTo>
                    <a:pt x="63" y="15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4" y="46"/>
                  </a:lnTo>
                  <a:lnTo>
                    <a:pt x="0" y="52"/>
                  </a:lnTo>
                  <a:lnTo>
                    <a:pt x="0" y="59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9" y="73"/>
                  </a:lnTo>
                  <a:lnTo>
                    <a:pt x="14" y="75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23" y="74"/>
                  </a:lnTo>
                  <a:lnTo>
                    <a:pt x="23" y="74"/>
                  </a:lnTo>
                  <a:lnTo>
                    <a:pt x="27" y="73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91" y="40"/>
                  </a:lnTo>
                  <a:lnTo>
                    <a:pt x="94" y="36"/>
                  </a:lnTo>
                  <a:lnTo>
                    <a:pt x="96" y="33"/>
                  </a:lnTo>
                  <a:lnTo>
                    <a:pt x="99" y="29"/>
                  </a:lnTo>
                  <a:lnTo>
                    <a:pt x="99" y="29"/>
                  </a:lnTo>
                  <a:lnTo>
                    <a:pt x="99" y="24"/>
                  </a:lnTo>
                  <a:lnTo>
                    <a:pt x="100" y="20"/>
                  </a:lnTo>
                  <a:lnTo>
                    <a:pt x="99" y="16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5" y="8"/>
                  </a:lnTo>
                  <a:lnTo>
                    <a:pt x="91" y="5"/>
                  </a:lnTo>
                  <a:lnTo>
                    <a:pt x="88" y="2"/>
                  </a:lnTo>
                  <a:lnTo>
                    <a:pt x="84" y="1"/>
                  </a:lnTo>
                  <a:lnTo>
                    <a:pt x="84" y="1"/>
                  </a:lnTo>
                  <a:lnTo>
                    <a:pt x="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220"/>
            <p:cNvSpPr>
              <a:spLocks/>
            </p:cNvSpPr>
            <p:nvPr/>
          </p:nvSpPr>
          <p:spPr bwMode="auto">
            <a:xfrm>
              <a:off x="3028299" y="3013215"/>
              <a:ext cx="134698" cy="99677"/>
            </a:xfrm>
            <a:custGeom>
              <a:avLst/>
              <a:gdLst>
                <a:gd name="T0" fmla="*/ 77 w 100"/>
                <a:gd name="T1" fmla="*/ 0 h 74"/>
                <a:gd name="T2" fmla="*/ 66 w 100"/>
                <a:gd name="T3" fmla="*/ 3 h 74"/>
                <a:gd name="T4" fmla="*/ 31 w 100"/>
                <a:gd name="T5" fmla="*/ 20 h 74"/>
                <a:gd name="T6" fmla="*/ 30 w 100"/>
                <a:gd name="T7" fmla="*/ 23 h 74"/>
                <a:gd name="T8" fmla="*/ 31 w 100"/>
                <a:gd name="T9" fmla="*/ 24 h 74"/>
                <a:gd name="T10" fmla="*/ 33 w 100"/>
                <a:gd name="T11" fmla="*/ 24 h 74"/>
                <a:gd name="T12" fmla="*/ 69 w 100"/>
                <a:gd name="T13" fmla="*/ 7 h 74"/>
                <a:gd name="T14" fmla="*/ 77 w 100"/>
                <a:gd name="T15" fmla="*/ 4 h 74"/>
                <a:gd name="T16" fmla="*/ 83 w 100"/>
                <a:gd name="T17" fmla="*/ 5 h 74"/>
                <a:gd name="T18" fmla="*/ 89 w 100"/>
                <a:gd name="T19" fmla="*/ 9 h 74"/>
                <a:gd name="T20" fmla="*/ 93 w 100"/>
                <a:gd name="T21" fmla="*/ 15 h 74"/>
                <a:gd name="T22" fmla="*/ 95 w 100"/>
                <a:gd name="T23" fmla="*/ 28 h 74"/>
                <a:gd name="T24" fmla="*/ 91 w 100"/>
                <a:gd name="T25" fmla="*/ 34 h 74"/>
                <a:gd name="T26" fmla="*/ 25 w 100"/>
                <a:gd name="T27" fmla="*/ 67 h 74"/>
                <a:gd name="T28" fmla="*/ 18 w 100"/>
                <a:gd name="T29" fmla="*/ 69 h 74"/>
                <a:gd name="T30" fmla="*/ 15 w 100"/>
                <a:gd name="T31" fmla="*/ 69 h 74"/>
                <a:gd name="T32" fmla="*/ 8 w 100"/>
                <a:gd name="T33" fmla="*/ 65 h 74"/>
                <a:gd name="T34" fmla="*/ 6 w 100"/>
                <a:gd name="T35" fmla="*/ 62 h 74"/>
                <a:gd name="T36" fmla="*/ 6 w 100"/>
                <a:gd name="T37" fmla="*/ 51 h 74"/>
                <a:gd name="T38" fmla="*/ 12 w 100"/>
                <a:gd name="T39" fmla="*/ 43 h 74"/>
                <a:gd name="T40" fmla="*/ 66 w 100"/>
                <a:gd name="T41" fmla="*/ 17 h 74"/>
                <a:gd name="T42" fmla="*/ 71 w 100"/>
                <a:gd name="T43" fmla="*/ 16 h 74"/>
                <a:gd name="T44" fmla="*/ 73 w 100"/>
                <a:gd name="T45" fmla="*/ 17 h 74"/>
                <a:gd name="T46" fmla="*/ 79 w 100"/>
                <a:gd name="T47" fmla="*/ 21 h 74"/>
                <a:gd name="T48" fmla="*/ 79 w 100"/>
                <a:gd name="T49" fmla="*/ 26 h 74"/>
                <a:gd name="T50" fmla="*/ 79 w 100"/>
                <a:gd name="T51" fmla="*/ 28 h 74"/>
                <a:gd name="T52" fmla="*/ 75 w 100"/>
                <a:gd name="T53" fmla="*/ 34 h 74"/>
                <a:gd name="T54" fmla="*/ 23 w 100"/>
                <a:gd name="T55" fmla="*/ 58 h 74"/>
                <a:gd name="T56" fmla="*/ 22 w 100"/>
                <a:gd name="T57" fmla="*/ 61 h 74"/>
                <a:gd name="T58" fmla="*/ 25 w 100"/>
                <a:gd name="T59" fmla="*/ 62 h 74"/>
                <a:gd name="T60" fmla="*/ 26 w 100"/>
                <a:gd name="T61" fmla="*/ 62 h 74"/>
                <a:gd name="T62" fmla="*/ 76 w 100"/>
                <a:gd name="T63" fmla="*/ 38 h 74"/>
                <a:gd name="T64" fmla="*/ 83 w 100"/>
                <a:gd name="T65" fmla="*/ 30 h 74"/>
                <a:gd name="T66" fmla="*/ 84 w 100"/>
                <a:gd name="T67" fmla="*/ 24 h 74"/>
                <a:gd name="T68" fmla="*/ 83 w 100"/>
                <a:gd name="T69" fmla="*/ 20 h 74"/>
                <a:gd name="T70" fmla="*/ 75 w 100"/>
                <a:gd name="T71" fmla="*/ 13 h 74"/>
                <a:gd name="T72" fmla="*/ 71 w 100"/>
                <a:gd name="T73" fmla="*/ 12 h 74"/>
                <a:gd name="T74" fmla="*/ 64 w 100"/>
                <a:gd name="T75" fmla="*/ 13 h 74"/>
                <a:gd name="T76" fmla="*/ 11 w 100"/>
                <a:gd name="T77" fmla="*/ 39 h 74"/>
                <a:gd name="T78" fmla="*/ 0 w 100"/>
                <a:gd name="T79" fmla="*/ 50 h 74"/>
                <a:gd name="T80" fmla="*/ 2 w 100"/>
                <a:gd name="T81" fmla="*/ 63 h 74"/>
                <a:gd name="T82" fmla="*/ 4 w 100"/>
                <a:gd name="T83" fmla="*/ 67 h 74"/>
                <a:gd name="T84" fmla="*/ 14 w 100"/>
                <a:gd name="T85" fmla="*/ 73 h 74"/>
                <a:gd name="T86" fmla="*/ 18 w 100"/>
                <a:gd name="T87" fmla="*/ 74 h 74"/>
                <a:gd name="T88" fmla="*/ 23 w 100"/>
                <a:gd name="T89" fmla="*/ 73 h 74"/>
                <a:gd name="T90" fmla="*/ 87 w 100"/>
                <a:gd name="T91" fmla="*/ 42 h 74"/>
                <a:gd name="T92" fmla="*/ 91 w 100"/>
                <a:gd name="T93" fmla="*/ 40 h 74"/>
                <a:gd name="T94" fmla="*/ 98 w 100"/>
                <a:gd name="T95" fmla="*/ 34 h 74"/>
                <a:gd name="T96" fmla="*/ 99 w 100"/>
                <a:gd name="T97" fmla="*/ 30 h 74"/>
                <a:gd name="T98" fmla="*/ 100 w 100"/>
                <a:gd name="T99" fmla="*/ 20 h 74"/>
                <a:gd name="T100" fmla="*/ 98 w 100"/>
                <a:gd name="T101" fmla="*/ 12 h 74"/>
                <a:gd name="T102" fmla="*/ 96 w 100"/>
                <a:gd name="T103" fmla="*/ 8 h 74"/>
                <a:gd name="T104" fmla="*/ 89 w 100"/>
                <a:gd name="T105" fmla="*/ 3 h 74"/>
                <a:gd name="T106" fmla="*/ 85 w 100"/>
                <a:gd name="T107" fmla="*/ 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0" h="74">
                  <a:moveTo>
                    <a:pt x="77" y="0"/>
                  </a:moveTo>
                  <a:lnTo>
                    <a:pt x="77" y="0"/>
                  </a:lnTo>
                  <a:lnTo>
                    <a:pt x="72" y="1"/>
                  </a:lnTo>
                  <a:lnTo>
                    <a:pt x="66" y="3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30" y="21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3" y="24"/>
                  </a:lnTo>
                  <a:lnTo>
                    <a:pt x="69" y="7"/>
                  </a:lnTo>
                  <a:lnTo>
                    <a:pt x="69" y="7"/>
                  </a:lnTo>
                  <a:lnTo>
                    <a:pt x="73" y="5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83" y="5"/>
                  </a:lnTo>
                  <a:lnTo>
                    <a:pt x="83" y="5"/>
                  </a:lnTo>
                  <a:lnTo>
                    <a:pt x="89" y="9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6" y="21"/>
                  </a:lnTo>
                  <a:lnTo>
                    <a:pt x="95" y="28"/>
                  </a:lnTo>
                  <a:lnTo>
                    <a:pt x="95" y="28"/>
                  </a:lnTo>
                  <a:lnTo>
                    <a:pt x="91" y="34"/>
                  </a:lnTo>
                  <a:lnTo>
                    <a:pt x="85" y="38"/>
                  </a:lnTo>
                  <a:lnTo>
                    <a:pt x="25" y="67"/>
                  </a:lnTo>
                  <a:lnTo>
                    <a:pt x="25" y="67"/>
                  </a:lnTo>
                  <a:lnTo>
                    <a:pt x="18" y="69"/>
                  </a:lnTo>
                  <a:lnTo>
                    <a:pt x="18" y="69"/>
                  </a:lnTo>
                  <a:lnTo>
                    <a:pt x="15" y="69"/>
                  </a:lnTo>
                  <a:lnTo>
                    <a:pt x="11" y="67"/>
                  </a:lnTo>
                  <a:lnTo>
                    <a:pt x="8" y="65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4" y="57"/>
                  </a:lnTo>
                  <a:lnTo>
                    <a:pt x="6" y="51"/>
                  </a:lnTo>
                  <a:lnTo>
                    <a:pt x="8" y="47"/>
                  </a:lnTo>
                  <a:lnTo>
                    <a:pt x="12" y="43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71" y="16"/>
                  </a:lnTo>
                  <a:lnTo>
                    <a:pt x="71" y="16"/>
                  </a:lnTo>
                  <a:lnTo>
                    <a:pt x="73" y="17"/>
                  </a:lnTo>
                  <a:lnTo>
                    <a:pt x="73" y="17"/>
                  </a:lnTo>
                  <a:lnTo>
                    <a:pt x="76" y="19"/>
                  </a:lnTo>
                  <a:lnTo>
                    <a:pt x="79" y="21"/>
                  </a:lnTo>
                  <a:lnTo>
                    <a:pt x="79" y="21"/>
                  </a:lnTo>
                  <a:lnTo>
                    <a:pt x="79" y="26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7" y="31"/>
                  </a:lnTo>
                  <a:lnTo>
                    <a:pt x="75" y="34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2" y="59"/>
                  </a:lnTo>
                  <a:lnTo>
                    <a:pt x="22" y="61"/>
                  </a:lnTo>
                  <a:lnTo>
                    <a:pt x="22" y="61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6" y="62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80" y="35"/>
                  </a:lnTo>
                  <a:lnTo>
                    <a:pt x="83" y="30"/>
                  </a:lnTo>
                  <a:lnTo>
                    <a:pt x="83" y="30"/>
                  </a:lnTo>
                  <a:lnTo>
                    <a:pt x="84" y="24"/>
                  </a:lnTo>
                  <a:lnTo>
                    <a:pt x="83" y="20"/>
                  </a:lnTo>
                  <a:lnTo>
                    <a:pt x="83" y="20"/>
                  </a:lnTo>
                  <a:lnTo>
                    <a:pt x="79" y="16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71" y="12"/>
                  </a:lnTo>
                  <a:lnTo>
                    <a:pt x="71" y="12"/>
                  </a:lnTo>
                  <a:lnTo>
                    <a:pt x="64" y="13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4" y="44"/>
                  </a:lnTo>
                  <a:lnTo>
                    <a:pt x="0" y="50"/>
                  </a:lnTo>
                  <a:lnTo>
                    <a:pt x="0" y="57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4" y="67"/>
                  </a:lnTo>
                  <a:lnTo>
                    <a:pt x="8" y="71"/>
                  </a:lnTo>
                  <a:lnTo>
                    <a:pt x="14" y="73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23" y="73"/>
                  </a:lnTo>
                  <a:lnTo>
                    <a:pt x="23" y="73"/>
                  </a:lnTo>
                  <a:lnTo>
                    <a:pt x="27" y="71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91" y="40"/>
                  </a:lnTo>
                  <a:lnTo>
                    <a:pt x="95" y="36"/>
                  </a:lnTo>
                  <a:lnTo>
                    <a:pt x="98" y="34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100" y="26"/>
                  </a:lnTo>
                  <a:lnTo>
                    <a:pt x="100" y="20"/>
                  </a:lnTo>
                  <a:lnTo>
                    <a:pt x="100" y="16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6" y="8"/>
                  </a:lnTo>
                  <a:lnTo>
                    <a:pt x="92" y="5"/>
                  </a:lnTo>
                  <a:lnTo>
                    <a:pt x="89" y="3"/>
                  </a:lnTo>
                  <a:lnTo>
                    <a:pt x="85" y="1"/>
                  </a:lnTo>
                  <a:lnTo>
                    <a:pt x="85" y="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221"/>
            <p:cNvSpPr>
              <a:spLocks/>
            </p:cNvSpPr>
            <p:nvPr/>
          </p:nvSpPr>
          <p:spPr bwMode="auto">
            <a:xfrm>
              <a:off x="3028299" y="3013215"/>
              <a:ext cx="134698" cy="99677"/>
            </a:xfrm>
            <a:custGeom>
              <a:avLst/>
              <a:gdLst>
                <a:gd name="T0" fmla="*/ 77 w 100"/>
                <a:gd name="T1" fmla="*/ 0 h 74"/>
                <a:gd name="T2" fmla="*/ 66 w 100"/>
                <a:gd name="T3" fmla="*/ 3 h 74"/>
                <a:gd name="T4" fmla="*/ 31 w 100"/>
                <a:gd name="T5" fmla="*/ 20 h 74"/>
                <a:gd name="T6" fmla="*/ 30 w 100"/>
                <a:gd name="T7" fmla="*/ 23 h 74"/>
                <a:gd name="T8" fmla="*/ 31 w 100"/>
                <a:gd name="T9" fmla="*/ 24 h 74"/>
                <a:gd name="T10" fmla="*/ 33 w 100"/>
                <a:gd name="T11" fmla="*/ 24 h 74"/>
                <a:gd name="T12" fmla="*/ 69 w 100"/>
                <a:gd name="T13" fmla="*/ 7 h 74"/>
                <a:gd name="T14" fmla="*/ 77 w 100"/>
                <a:gd name="T15" fmla="*/ 4 h 74"/>
                <a:gd name="T16" fmla="*/ 83 w 100"/>
                <a:gd name="T17" fmla="*/ 5 h 74"/>
                <a:gd name="T18" fmla="*/ 89 w 100"/>
                <a:gd name="T19" fmla="*/ 9 h 74"/>
                <a:gd name="T20" fmla="*/ 93 w 100"/>
                <a:gd name="T21" fmla="*/ 15 h 74"/>
                <a:gd name="T22" fmla="*/ 95 w 100"/>
                <a:gd name="T23" fmla="*/ 28 h 74"/>
                <a:gd name="T24" fmla="*/ 91 w 100"/>
                <a:gd name="T25" fmla="*/ 34 h 74"/>
                <a:gd name="T26" fmla="*/ 25 w 100"/>
                <a:gd name="T27" fmla="*/ 67 h 74"/>
                <a:gd name="T28" fmla="*/ 18 w 100"/>
                <a:gd name="T29" fmla="*/ 69 h 74"/>
                <a:gd name="T30" fmla="*/ 15 w 100"/>
                <a:gd name="T31" fmla="*/ 69 h 74"/>
                <a:gd name="T32" fmla="*/ 8 w 100"/>
                <a:gd name="T33" fmla="*/ 65 h 74"/>
                <a:gd name="T34" fmla="*/ 6 w 100"/>
                <a:gd name="T35" fmla="*/ 62 h 74"/>
                <a:gd name="T36" fmla="*/ 6 w 100"/>
                <a:gd name="T37" fmla="*/ 51 h 74"/>
                <a:gd name="T38" fmla="*/ 12 w 100"/>
                <a:gd name="T39" fmla="*/ 43 h 74"/>
                <a:gd name="T40" fmla="*/ 66 w 100"/>
                <a:gd name="T41" fmla="*/ 17 h 74"/>
                <a:gd name="T42" fmla="*/ 71 w 100"/>
                <a:gd name="T43" fmla="*/ 16 h 74"/>
                <a:gd name="T44" fmla="*/ 73 w 100"/>
                <a:gd name="T45" fmla="*/ 17 h 74"/>
                <a:gd name="T46" fmla="*/ 79 w 100"/>
                <a:gd name="T47" fmla="*/ 21 h 74"/>
                <a:gd name="T48" fmla="*/ 79 w 100"/>
                <a:gd name="T49" fmla="*/ 26 h 74"/>
                <a:gd name="T50" fmla="*/ 79 w 100"/>
                <a:gd name="T51" fmla="*/ 28 h 74"/>
                <a:gd name="T52" fmla="*/ 75 w 100"/>
                <a:gd name="T53" fmla="*/ 34 h 74"/>
                <a:gd name="T54" fmla="*/ 23 w 100"/>
                <a:gd name="T55" fmla="*/ 58 h 74"/>
                <a:gd name="T56" fmla="*/ 22 w 100"/>
                <a:gd name="T57" fmla="*/ 61 h 74"/>
                <a:gd name="T58" fmla="*/ 25 w 100"/>
                <a:gd name="T59" fmla="*/ 62 h 74"/>
                <a:gd name="T60" fmla="*/ 26 w 100"/>
                <a:gd name="T61" fmla="*/ 62 h 74"/>
                <a:gd name="T62" fmla="*/ 76 w 100"/>
                <a:gd name="T63" fmla="*/ 38 h 74"/>
                <a:gd name="T64" fmla="*/ 83 w 100"/>
                <a:gd name="T65" fmla="*/ 30 h 74"/>
                <a:gd name="T66" fmla="*/ 84 w 100"/>
                <a:gd name="T67" fmla="*/ 24 h 74"/>
                <a:gd name="T68" fmla="*/ 83 w 100"/>
                <a:gd name="T69" fmla="*/ 20 h 74"/>
                <a:gd name="T70" fmla="*/ 75 w 100"/>
                <a:gd name="T71" fmla="*/ 13 h 74"/>
                <a:gd name="T72" fmla="*/ 71 w 100"/>
                <a:gd name="T73" fmla="*/ 12 h 74"/>
                <a:gd name="T74" fmla="*/ 64 w 100"/>
                <a:gd name="T75" fmla="*/ 13 h 74"/>
                <a:gd name="T76" fmla="*/ 11 w 100"/>
                <a:gd name="T77" fmla="*/ 39 h 74"/>
                <a:gd name="T78" fmla="*/ 0 w 100"/>
                <a:gd name="T79" fmla="*/ 50 h 74"/>
                <a:gd name="T80" fmla="*/ 2 w 100"/>
                <a:gd name="T81" fmla="*/ 63 h 74"/>
                <a:gd name="T82" fmla="*/ 4 w 100"/>
                <a:gd name="T83" fmla="*/ 67 h 74"/>
                <a:gd name="T84" fmla="*/ 14 w 100"/>
                <a:gd name="T85" fmla="*/ 73 h 74"/>
                <a:gd name="T86" fmla="*/ 18 w 100"/>
                <a:gd name="T87" fmla="*/ 74 h 74"/>
                <a:gd name="T88" fmla="*/ 23 w 100"/>
                <a:gd name="T89" fmla="*/ 73 h 74"/>
                <a:gd name="T90" fmla="*/ 87 w 100"/>
                <a:gd name="T91" fmla="*/ 42 h 74"/>
                <a:gd name="T92" fmla="*/ 91 w 100"/>
                <a:gd name="T93" fmla="*/ 40 h 74"/>
                <a:gd name="T94" fmla="*/ 98 w 100"/>
                <a:gd name="T95" fmla="*/ 34 h 74"/>
                <a:gd name="T96" fmla="*/ 99 w 100"/>
                <a:gd name="T97" fmla="*/ 30 h 74"/>
                <a:gd name="T98" fmla="*/ 100 w 100"/>
                <a:gd name="T99" fmla="*/ 20 h 74"/>
                <a:gd name="T100" fmla="*/ 98 w 100"/>
                <a:gd name="T101" fmla="*/ 12 h 74"/>
                <a:gd name="T102" fmla="*/ 96 w 100"/>
                <a:gd name="T103" fmla="*/ 8 h 74"/>
                <a:gd name="T104" fmla="*/ 89 w 100"/>
                <a:gd name="T105" fmla="*/ 3 h 74"/>
                <a:gd name="T106" fmla="*/ 85 w 100"/>
                <a:gd name="T107" fmla="*/ 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0" h="74">
                  <a:moveTo>
                    <a:pt x="77" y="0"/>
                  </a:moveTo>
                  <a:lnTo>
                    <a:pt x="77" y="0"/>
                  </a:lnTo>
                  <a:lnTo>
                    <a:pt x="72" y="1"/>
                  </a:lnTo>
                  <a:lnTo>
                    <a:pt x="66" y="3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30" y="21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3" y="24"/>
                  </a:lnTo>
                  <a:lnTo>
                    <a:pt x="69" y="7"/>
                  </a:lnTo>
                  <a:lnTo>
                    <a:pt x="69" y="7"/>
                  </a:lnTo>
                  <a:lnTo>
                    <a:pt x="73" y="5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83" y="5"/>
                  </a:lnTo>
                  <a:lnTo>
                    <a:pt x="83" y="5"/>
                  </a:lnTo>
                  <a:lnTo>
                    <a:pt x="89" y="9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6" y="21"/>
                  </a:lnTo>
                  <a:lnTo>
                    <a:pt x="95" y="28"/>
                  </a:lnTo>
                  <a:lnTo>
                    <a:pt x="95" y="28"/>
                  </a:lnTo>
                  <a:lnTo>
                    <a:pt x="91" y="34"/>
                  </a:lnTo>
                  <a:lnTo>
                    <a:pt x="85" y="38"/>
                  </a:lnTo>
                  <a:lnTo>
                    <a:pt x="25" y="67"/>
                  </a:lnTo>
                  <a:lnTo>
                    <a:pt x="25" y="67"/>
                  </a:lnTo>
                  <a:lnTo>
                    <a:pt x="18" y="69"/>
                  </a:lnTo>
                  <a:lnTo>
                    <a:pt x="18" y="69"/>
                  </a:lnTo>
                  <a:lnTo>
                    <a:pt x="15" y="69"/>
                  </a:lnTo>
                  <a:lnTo>
                    <a:pt x="11" y="67"/>
                  </a:lnTo>
                  <a:lnTo>
                    <a:pt x="8" y="65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4" y="57"/>
                  </a:lnTo>
                  <a:lnTo>
                    <a:pt x="6" y="51"/>
                  </a:lnTo>
                  <a:lnTo>
                    <a:pt x="8" y="47"/>
                  </a:lnTo>
                  <a:lnTo>
                    <a:pt x="12" y="43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71" y="16"/>
                  </a:lnTo>
                  <a:lnTo>
                    <a:pt x="71" y="16"/>
                  </a:lnTo>
                  <a:lnTo>
                    <a:pt x="73" y="17"/>
                  </a:lnTo>
                  <a:lnTo>
                    <a:pt x="73" y="17"/>
                  </a:lnTo>
                  <a:lnTo>
                    <a:pt x="76" y="19"/>
                  </a:lnTo>
                  <a:lnTo>
                    <a:pt x="79" y="21"/>
                  </a:lnTo>
                  <a:lnTo>
                    <a:pt x="79" y="21"/>
                  </a:lnTo>
                  <a:lnTo>
                    <a:pt x="79" y="26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7" y="31"/>
                  </a:lnTo>
                  <a:lnTo>
                    <a:pt x="75" y="34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2" y="59"/>
                  </a:lnTo>
                  <a:lnTo>
                    <a:pt x="22" y="61"/>
                  </a:lnTo>
                  <a:lnTo>
                    <a:pt x="22" y="61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6" y="62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80" y="35"/>
                  </a:lnTo>
                  <a:lnTo>
                    <a:pt x="83" y="30"/>
                  </a:lnTo>
                  <a:lnTo>
                    <a:pt x="83" y="30"/>
                  </a:lnTo>
                  <a:lnTo>
                    <a:pt x="84" y="24"/>
                  </a:lnTo>
                  <a:lnTo>
                    <a:pt x="83" y="20"/>
                  </a:lnTo>
                  <a:lnTo>
                    <a:pt x="83" y="20"/>
                  </a:lnTo>
                  <a:lnTo>
                    <a:pt x="79" y="16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71" y="12"/>
                  </a:lnTo>
                  <a:lnTo>
                    <a:pt x="71" y="12"/>
                  </a:lnTo>
                  <a:lnTo>
                    <a:pt x="64" y="13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4" y="44"/>
                  </a:lnTo>
                  <a:lnTo>
                    <a:pt x="0" y="50"/>
                  </a:lnTo>
                  <a:lnTo>
                    <a:pt x="0" y="57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4" y="67"/>
                  </a:lnTo>
                  <a:lnTo>
                    <a:pt x="8" y="71"/>
                  </a:lnTo>
                  <a:lnTo>
                    <a:pt x="14" y="73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23" y="73"/>
                  </a:lnTo>
                  <a:lnTo>
                    <a:pt x="23" y="73"/>
                  </a:lnTo>
                  <a:lnTo>
                    <a:pt x="27" y="71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91" y="40"/>
                  </a:lnTo>
                  <a:lnTo>
                    <a:pt x="95" y="36"/>
                  </a:lnTo>
                  <a:lnTo>
                    <a:pt x="98" y="34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100" y="26"/>
                  </a:lnTo>
                  <a:lnTo>
                    <a:pt x="100" y="20"/>
                  </a:lnTo>
                  <a:lnTo>
                    <a:pt x="100" y="16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6" y="8"/>
                  </a:lnTo>
                  <a:lnTo>
                    <a:pt x="92" y="5"/>
                  </a:lnTo>
                  <a:lnTo>
                    <a:pt x="89" y="3"/>
                  </a:lnTo>
                  <a:lnTo>
                    <a:pt x="85" y="1"/>
                  </a:lnTo>
                  <a:lnTo>
                    <a:pt x="85" y="1"/>
                  </a:lnTo>
                  <a:lnTo>
                    <a:pt x="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222"/>
            <p:cNvSpPr>
              <a:spLocks/>
            </p:cNvSpPr>
            <p:nvPr/>
          </p:nvSpPr>
          <p:spPr bwMode="auto">
            <a:xfrm>
              <a:off x="2994625" y="3053625"/>
              <a:ext cx="134698" cy="101024"/>
            </a:xfrm>
            <a:custGeom>
              <a:avLst/>
              <a:gdLst>
                <a:gd name="T0" fmla="*/ 83 w 100"/>
                <a:gd name="T1" fmla="*/ 1 h 75"/>
                <a:gd name="T2" fmla="*/ 74 w 100"/>
                <a:gd name="T3" fmla="*/ 0 h 75"/>
                <a:gd name="T4" fmla="*/ 66 w 100"/>
                <a:gd name="T5" fmla="*/ 2 h 75"/>
                <a:gd name="T6" fmla="*/ 29 w 100"/>
                <a:gd name="T7" fmla="*/ 21 h 75"/>
                <a:gd name="T8" fmla="*/ 28 w 100"/>
                <a:gd name="T9" fmla="*/ 24 h 75"/>
                <a:gd name="T10" fmla="*/ 29 w 100"/>
                <a:gd name="T11" fmla="*/ 25 h 75"/>
                <a:gd name="T12" fmla="*/ 67 w 100"/>
                <a:gd name="T13" fmla="*/ 6 h 75"/>
                <a:gd name="T14" fmla="*/ 74 w 100"/>
                <a:gd name="T15" fmla="*/ 4 h 75"/>
                <a:gd name="T16" fmla="*/ 82 w 100"/>
                <a:gd name="T17" fmla="*/ 5 h 75"/>
                <a:gd name="T18" fmla="*/ 93 w 100"/>
                <a:gd name="T19" fmla="*/ 13 h 75"/>
                <a:gd name="T20" fmla="*/ 94 w 100"/>
                <a:gd name="T21" fmla="*/ 20 h 75"/>
                <a:gd name="T22" fmla="*/ 94 w 100"/>
                <a:gd name="T23" fmla="*/ 27 h 75"/>
                <a:gd name="T24" fmla="*/ 85 w 100"/>
                <a:gd name="T25" fmla="*/ 37 h 75"/>
                <a:gd name="T26" fmla="*/ 25 w 100"/>
                <a:gd name="T27" fmla="*/ 68 h 75"/>
                <a:gd name="T28" fmla="*/ 15 w 100"/>
                <a:gd name="T29" fmla="*/ 70 h 75"/>
                <a:gd name="T30" fmla="*/ 6 w 100"/>
                <a:gd name="T31" fmla="*/ 63 h 75"/>
                <a:gd name="T32" fmla="*/ 4 w 100"/>
                <a:gd name="T33" fmla="*/ 58 h 75"/>
                <a:gd name="T34" fmla="*/ 8 w 100"/>
                <a:gd name="T35" fmla="*/ 48 h 75"/>
                <a:gd name="T36" fmla="*/ 64 w 100"/>
                <a:gd name="T37" fmla="*/ 17 h 75"/>
                <a:gd name="T38" fmla="*/ 69 w 100"/>
                <a:gd name="T39" fmla="*/ 17 h 75"/>
                <a:gd name="T40" fmla="*/ 71 w 100"/>
                <a:gd name="T41" fmla="*/ 17 h 75"/>
                <a:gd name="T42" fmla="*/ 77 w 100"/>
                <a:gd name="T43" fmla="*/ 21 h 75"/>
                <a:gd name="T44" fmla="*/ 78 w 100"/>
                <a:gd name="T45" fmla="*/ 24 h 75"/>
                <a:gd name="T46" fmla="*/ 78 w 100"/>
                <a:gd name="T47" fmla="*/ 28 h 75"/>
                <a:gd name="T48" fmla="*/ 73 w 100"/>
                <a:gd name="T49" fmla="*/ 33 h 75"/>
                <a:gd name="T50" fmla="*/ 24 w 100"/>
                <a:gd name="T51" fmla="*/ 59 h 75"/>
                <a:gd name="T52" fmla="*/ 23 w 100"/>
                <a:gd name="T53" fmla="*/ 62 h 75"/>
                <a:gd name="T54" fmla="*/ 24 w 100"/>
                <a:gd name="T55" fmla="*/ 63 h 75"/>
                <a:gd name="T56" fmla="*/ 75 w 100"/>
                <a:gd name="T57" fmla="*/ 37 h 75"/>
                <a:gd name="T58" fmla="*/ 79 w 100"/>
                <a:gd name="T59" fmla="*/ 33 h 75"/>
                <a:gd name="T60" fmla="*/ 82 w 100"/>
                <a:gd name="T61" fmla="*/ 29 h 75"/>
                <a:gd name="T62" fmla="*/ 81 w 100"/>
                <a:gd name="T63" fmla="*/ 18 h 75"/>
                <a:gd name="T64" fmla="*/ 78 w 100"/>
                <a:gd name="T65" fmla="*/ 14 h 75"/>
                <a:gd name="T66" fmla="*/ 73 w 100"/>
                <a:gd name="T67" fmla="*/ 13 h 75"/>
                <a:gd name="T68" fmla="*/ 63 w 100"/>
                <a:gd name="T69" fmla="*/ 13 h 75"/>
                <a:gd name="T70" fmla="*/ 9 w 100"/>
                <a:gd name="T71" fmla="*/ 41 h 75"/>
                <a:gd name="T72" fmla="*/ 1 w 100"/>
                <a:gd name="T73" fmla="*/ 52 h 75"/>
                <a:gd name="T74" fmla="*/ 1 w 100"/>
                <a:gd name="T75" fmla="*/ 66 h 75"/>
                <a:gd name="T76" fmla="*/ 5 w 100"/>
                <a:gd name="T77" fmla="*/ 70 h 75"/>
                <a:gd name="T78" fmla="*/ 17 w 100"/>
                <a:gd name="T79" fmla="*/ 75 h 75"/>
                <a:gd name="T80" fmla="*/ 23 w 100"/>
                <a:gd name="T81" fmla="*/ 74 h 75"/>
                <a:gd name="T82" fmla="*/ 86 w 100"/>
                <a:gd name="T83" fmla="*/ 41 h 75"/>
                <a:gd name="T84" fmla="*/ 90 w 100"/>
                <a:gd name="T85" fmla="*/ 39 h 75"/>
                <a:gd name="T86" fmla="*/ 97 w 100"/>
                <a:gd name="T87" fmla="*/ 32 h 75"/>
                <a:gd name="T88" fmla="*/ 98 w 100"/>
                <a:gd name="T89" fmla="*/ 28 h 75"/>
                <a:gd name="T90" fmla="*/ 100 w 100"/>
                <a:gd name="T91" fmla="*/ 20 h 75"/>
                <a:gd name="T92" fmla="*/ 97 w 100"/>
                <a:gd name="T93" fmla="*/ 12 h 75"/>
                <a:gd name="T94" fmla="*/ 94 w 100"/>
                <a:gd name="T95" fmla="*/ 8 h 75"/>
                <a:gd name="T96" fmla="*/ 87 w 100"/>
                <a:gd name="T97" fmla="*/ 2 h 75"/>
                <a:gd name="T98" fmla="*/ 83 w 100"/>
                <a:gd name="T99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0" h="75">
                  <a:moveTo>
                    <a:pt x="83" y="1"/>
                  </a:moveTo>
                  <a:lnTo>
                    <a:pt x="83" y="1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70" y="1"/>
                  </a:lnTo>
                  <a:lnTo>
                    <a:pt x="66" y="2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28" y="23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67" y="6"/>
                  </a:lnTo>
                  <a:lnTo>
                    <a:pt x="67" y="6"/>
                  </a:lnTo>
                  <a:lnTo>
                    <a:pt x="74" y="4"/>
                  </a:lnTo>
                  <a:lnTo>
                    <a:pt x="82" y="5"/>
                  </a:lnTo>
                  <a:lnTo>
                    <a:pt x="82" y="5"/>
                  </a:lnTo>
                  <a:lnTo>
                    <a:pt x="87" y="8"/>
                  </a:lnTo>
                  <a:lnTo>
                    <a:pt x="93" y="13"/>
                  </a:lnTo>
                  <a:lnTo>
                    <a:pt x="93" y="13"/>
                  </a:lnTo>
                  <a:lnTo>
                    <a:pt x="94" y="20"/>
                  </a:lnTo>
                  <a:lnTo>
                    <a:pt x="94" y="27"/>
                  </a:lnTo>
                  <a:lnTo>
                    <a:pt x="94" y="27"/>
                  </a:lnTo>
                  <a:lnTo>
                    <a:pt x="90" y="33"/>
                  </a:lnTo>
                  <a:lnTo>
                    <a:pt x="85" y="37"/>
                  </a:lnTo>
                  <a:lnTo>
                    <a:pt x="25" y="68"/>
                  </a:lnTo>
                  <a:lnTo>
                    <a:pt x="25" y="68"/>
                  </a:lnTo>
                  <a:lnTo>
                    <a:pt x="20" y="70"/>
                  </a:lnTo>
                  <a:lnTo>
                    <a:pt x="15" y="70"/>
                  </a:lnTo>
                  <a:lnTo>
                    <a:pt x="9" y="67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4" y="58"/>
                  </a:lnTo>
                  <a:lnTo>
                    <a:pt x="5" y="52"/>
                  </a:lnTo>
                  <a:lnTo>
                    <a:pt x="8" y="48"/>
                  </a:lnTo>
                  <a:lnTo>
                    <a:pt x="12" y="45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69" y="17"/>
                  </a:lnTo>
                  <a:lnTo>
                    <a:pt x="71" y="17"/>
                  </a:lnTo>
                  <a:lnTo>
                    <a:pt x="71" y="17"/>
                  </a:lnTo>
                  <a:lnTo>
                    <a:pt x="75" y="18"/>
                  </a:lnTo>
                  <a:lnTo>
                    <a:pt x="77" y="21"/>
                  </a:lnTo>
                  <a:lnTo>
                    <a:pt x="77" y="21"/>
                  </a:lnTo>
                  <a:lnTo>
                    <a:pt x="78" y="24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5" y="31"/>
                  </a:lnTo>
                  <a:lnTo>
                    <a:pt x="73" y="33"/>
                  </a:lnTo>
                  <a:lnTo>
                    <a:pt x="24" y="59"/>
                  </a:lnTo>
                  <a:lnTo>
                    <a:pt x="24" y="59"/>
                  </a:lnTo>
                  <a:lnTo>
                    <a:pt x="23" y="60"/>
                  </a:lnTo>
                  <a:lnTo>
                    <a:pt x="23" y="62"/>
                  </a:lnTo>
                  <a:lnTo>
                    <a:pt x="23" y="62"/>
                  </a:lnTo>
                  <a:lnTo>
                    <a:pt x="24" y="63"/>
                  </a:lnTo>
                  <a:lnTo>
                    <a:pt x="25" y="63"/>
                  </a:lnTo>
                  <a:lnTo>
                    <a:pt x="75" y="37"/>
                  </a:lnTo>
                  <a:lnTo>
                    <a:pt x="75" y="37"/>
                  </a:lnTo>
                  <a:lnTo>
                    <a:pt x="79" y="33"/>
                  </a:lnTo>
                  <a:lnTo>
                    <a:pt x="82" y="29"/>
                  </a:lnTo>
                  <a:lnTo>
                    <a:pt x="82" y="29"/>
                  </a:lnTo>
                  <a:lnTo>
                    <a:pt x="83" y="24"/>
                  </a:lnTo>
                  <a:lnTo>
                    <a:pt x="81" y="18"/>
                  </a:lnTo>
                  <a:lnTo>
                    <a:pt x="81" y="18"/>
                  </a:lnTo>
                  <a:lnTo>
                    <a:pt x="78" y="14"/>
                  </a:lnTo>
                  <a:lnTo>
                    <a:pt x="73" y="13"/>
                  </a:lnTo>
                  <a:lnTo>
                    <a:pt x="73" y="13"/>
                  </a:lnTo>
                  <a:lnTo>
                    <a:pt x="67" y="12"/>
                  </a:lnTo>
                  <a:lnTo>
                    <a:pt x="63" y="13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4" y="45"/>
                  </a:lnTo>
                  <a:lnTo>
                    <a:pt x="1" y="52"/>
                  </a:lnTo>
                  <a:lnTo>
                    <a:pt x="0" y="59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5" y="70"/>
                  </a:lnTo>
                  <a:lnTo>
                    <a:pt x="10" y="74"/>
                  </a:lnTo>
                  <a:lnTo>
                    <a:pt x="17" y="75"/>
                  </a:lnTo>
                  <a:lnTo>
                    <a:pt x="23" y="74"/>
                  </a:lnTo>
                  <a:lnTo>
                    <a:pt x="23" y="74"/>
                  </a:lnTo>
                  <a:lnTo>
                    <a:pt x="27" y="72"/>
                  </a:lnTo>
                  <a:lnTo>
                    <a:pt x="86" y="41"/>
                  </a:lnTo>
                  <a:lnTo>
                    <a:pt x="86" y="41"/>
                  </a:lnTo>
                  <a:lnTo>
                    <a:pt x="90" y="39"/>
                  </a:lnTo>
                  <a:lnTo>
                    <a:pt x="94" y="36"/>
                  </a:lnTo>
                  <a:lnTo>
                    <a:pt x="97" y="32"/>
                  </a:lnTo>
                  <a:lnTo>
                    <a:pt x="98" y="28"/>
                  </a:lnTo>
                  <a:lnTo>
                    <a:pt x="98" y="28"/>
                  </a:lnTo>
                  <a:lnTo>
                    <a:pt x="100" y="24"/>
                  </a:lnTo>
                  <a:lnTo>
                    <a:pt x="100" y="20"/>
                  </a:lnTo>
                  <a:lnTo>
                    <a:pt x="98" y="16"/>
                  </a:lnTo>
                  <a:lnTo>
                    <a:pt x="97" y="12"/>
                  </a:lnTo>
                  <a:lnTo>
                    <a:pt x="97" y="12"/>
                  </a:lnTo>
                  <a:lnTo>
                    <a:pt x="94" y="8"/>
                  </a:lnTo>
                  <a:lnTo>
                    <a:pt x="91" y="5"/>
                  </a:lnTo>
                  <a:lnTo>
                    <a:pt x="87" y="2"/>
                  </a:lnTo>
                  <a:lnTo>
                    <a:pt x="83" y="1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EAAB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223"/>
            <p:cNvSpPr>
              <a:spLocks/>
            </p:cNvSpPr>
            <p:nvPr/>
          </p:nvSpPr>
          <p:spPr bwMode="auto">
            <a:xfrm>
              <a:off x="2983849" y="2960682"/>
              <a:ext cx="133352" cy="98330"/>
            </a:xfrm>
            <a:custGeom>
              <a:avLst/>
              <a:gdLst>
                <a:gd name="T0" fmla="*/ 85 w 99"/>
                <a:gd name="T1" fmla="*/ 0 h 73"/>
                <a:gd name="T2" fmla="*/ 75 w 99"/>
                <a:gd name="T3" fmla="*/ 0 h 73"/>
                <a:gd name="T4" fmla="*/ 67 w 99"/>
                <a:gd name="T5" fmla="*/ 1 h 73"/>
                <a:gd name="T6" fmla="*/ 31 w 99"/>
                <a:gd name="T7" fmla="*/ 19 h 73"/>
                <a:gd name="T8" fmla="*/ 29 w 99"/>
                <a:gd name="T9" fmla="*/ 23 h 73"/>
                <a:gd name="T10" fmla="*/ 31 w 99"/>
                <a:gd name="T11" fmla="*/ 24 h 73"/>
                <a:gd name="T12" fmla="*/ 68 w 99"/>
                <a:gd name="T13" fmla="*/ 5 h 73"/>
                <a:gd name="T14" fmla="*/ 75 w 99"/>
                <a:gd name="T15" fmla="*/ 4 h 73"/>
                <a:gd name="T16" fmla="*/ 83 w 99"/>
                <a:gd name="T17" fmla="*/ 5 h 73"/>
                <a:gd name="T18" fmla="*/ 94 w 99"/>
                <a:gd name="T19" fmla="*/ 13 h 73"/>
                <a:gd name="T20" fmla="*/ 95 w 99"/>
                <a:gd name="T21" fmla="*/ 20 h 73"/>
                <a:gd name="T22" fmla="*/ 94 w 99"/>
                <a:gd name="T23" fmla="*/ 27 h 73"/>
                <a:gd name="T24" fmla="*/ 85 w 99"/>
                <a:gd name="T25" fmla="*/ 38 h 73"/>
                <a:gd name="T26" fmla="*/ 24 w 99"/>
                <a:gd name="T27" fmla="*/ 67 h 73"/>
                <a:gd name="T28" fmla="*/ 13 w 99"/>
                <a:gd name="T29" fmla="*/ 67 h 73"/>
                <a:gd name="T30" fmla="*/ 5 w 99"/>
                <a:gd name="T31" fmla="*/ 60 h 73"/>
                <a:gd name="T32" fmla="*/ 4 w 99"/>
                <a:gd name="T33" fmla="*/ 56 h 73"/>
                <a:gd name="T34" fmla="*/ 8 w 99"/>
                <a:gd name="T35" fmla="*/ 46 h 73"/>
                <a:gd name="T36" fmla="*/ 66 w 99"/>
                <a:gd name="T37" fmla="*/ 17 h 73"/>
                <a:gd name="T38" fmla="*/ 68 w 99"/>
                <a:gd name="T39" fmla="*/ 16 h 73"/>
                <a:gd name="T40" fmla="*/ 72 w 99"/>
                <a:gd name="T41" fmla="*/ 16 h 73"/>
                <a:gd name="T42" fmla="*/ 78 w 99"/>
                <a:gd name="T43" fmla="*/ 21 h 73"/>
                <a:gd name="T44" fmla="*/ 79 w 99"/>
                <a:gd name="T45" fmla="*/ 24 h 73"/>
                <a:gd name="T46" fmla="*/ 78 w 99"/>
                <a:gd name="T47" fmla="*/ 28 h 73"/>
                <a:gd name="T48" fmla="*/ 74 w 99"/>
                <a:gd name="T49" fmla="*/ 33 h 73"/>
                <a:gd name="T50" fmla="*/ 24 w 99"/>
                <a:gd name="T51" fmla="*/ 58 h 73"/>
                <a:gd name="T52" fmla="*/ 23 w 99"/>
                <a:gd name="T53" fmla="*/ 60 h 73"/>
                <a:gd name="T54" fmla="*/ 24 w 99"/>
                <a:gd name="T55" fmla="*/ 62 h 73"/>
                <a:gd name="T56" fmla="*/ 75 w 99"/>
                <a:gd name="T57" fmla="*/ 38 h 73"/>
                <a:gd name="T58" fmla="*/ 81 w 99"/>
                <a:gd name="T59" fmla="*/ 33 h 73"/>
                <a:gd name="T60" fmla="*/ 83 w 99"/>
                <a:gd name="T61" fmla="*/ 29 h 73"/>
                <a:gd name="T62" fmla="*/ 82 w 99"/>
                <a:gd name="T63" fmla="*/ 19 h 73"/>
                <a:gd name="T64" fmla="*/ 79 w 99"/>
                <a:gd name="T65" fmla="*/ 15 h 73"/>
                <a:gd name="T66" fmla="*/ 74 w 99"/>
                <a:gd name="T67" fmla="*/ 12 h 73"/>
                <a:gd name="T68" fmla="*/ 63 w 99"/>
                <a:gd name="T69" fmla="*/ 13 h 73"/>
                <a:gd name="T70" fmla="*/ 10 w 99"/>
                <a:gd name="T71" fmla="*/ 39 h 73"/>
                <a:gd name="T72" fmla="*/ 1 w 99"/>
                <a:gd name="T73" fmla="*/ 50 h 73"/>
                <a:gd name="T74" fmla="*/ 1 w 99"/>
                <a:gd name="T75" fmla="*/ 63 h 73"/>
                <a:gd name="T76" fmla="*/ 5 w 99"/>
                <a:gd name="T77" fmla="*/ 69 h 73"/>
                <a:gd name="T78" fmla="*/ 16 w 99"/>
                <a:gd name="T79" fmla="*/ 73 h 73"/>
                <a:gd name="T80" fmla="*/ 23 w 99"/>
                <a:gd name="T81" fmla="*/ 73 h 73"/>
                <a:gd name="T82" fmla="*/ 87 w 99"/>
                <a:gd name="T83" fmla="*/ 42 h 73"/>
                <a:gd name="T84" fmla="*/ 91 w 99"/>
                <a:gd name="T85" fmla="*/ 39 h 73"/>
                <a:gd name="T86" fmla="*/ 97 w 99"/>
                <a:gd name="T87" fmla="*/ 32 h 73"/>
                <a:gd name="T88" fmla="*/ 98 w 99"/>
                <a:gd name="T89" fmla="*/ 28 h 73"/>
                <a:gd name="T90" fmla="*/ 99 w 99"/>
                <a:gd name="T91" fmla="*/ 20 h 73"/>
                <a:gd name="T92" fmla="*/ 98 w 99"/>
                <a:gd name="T93" fmla="*/ 12 h 73"/>
                <a:gd name="T94" fmla="*/ 95 w 99"/>
                <a:gd name="T95" fmla="*/ 8 h 73"/>
                <a:gd name="T96" fmla="*/ 89 w 99"/>
                <a:gd name="T97" fmla="*/ 2 h 73"/>
                <a:gd name="T98" fmla="*/ 85 w 99"/>
                <a:gd name="T9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9" h="73">
                  <a:moveTo>
                    <a:pt x="85" y="0"/>
                  </a:moveTo>
                  <a:lnTo>
                    <a:pt x="85" y="0"/>
                  </a:lnTo>
                  <a:lnTo>
                    <a:pt x="79" y="0"/>
                  </a:lnTo>
                  <a:lnTo>
                    <a:pt x="75" y="0"/>
                  </a:lnTo>
                  <a:lnTo>
                    <a:pt x="71" y="0"/>
                  </a:lnTo>
                  <a:lnTo>
                    <a:pt x="67" y="1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29" y="20"/>
                  </a:lnTo>
                  <a:lnTo>
                    <a:pt x="29" y="23"/>
                  </a:lnTo>
                  <a:lnTo>
                    <a:pt x="29" y="23"/>
                  </a:lnTo>
                  <a:lnTo>
                    <a:pt x="31" y="24"/>
                  </a:lnTo>
                  <a:lnTo>
                    <a:pt x="32" y="23"/>
                  </a:lnTo>
                  <a:lnTo>
                    <a:pt x="68" y="5"/>
                  </a:lnTo>
                  <a:lnTo>
                    <a:pt x="68" y="5"/>
                  </a:lnTo>
                  <a:lnTo>
                    <a:pt x="75" y="4"/>
                  </a:lnTo>
                  <a:lnTo>
                    <a:pt x="83" y="5"/>
                  </a:lnTo>
                  <a:lnTo>
                    <a:pt x="83" y="5"/>
                  </a:lnTo>
                  <a:lnTo>
                    <a:pt x="89" y="8"/>
                  </a:lnTo>
                  <a:lnTo>
                    <a:pt x="94" y="13"/>
                  </a:lnTo>
                  <a:lnTo>
                    <a:pt x="94" y="13"/>
                  </a:lnTo>
                  <a:lnTo>
                    <a:pt x="95" y="20"/>
                  </a:lnTo>
                  <a:lnTo>
                    <a:pt x="94" y="27"/>
                  </a:lnTo>
                  <a:lnTo>
                    <a:pt x="94" y="27"/>
                  </a:lnTo>
                  <a:lnTo>
                    <a:pt x="90" y="33"/>
                  </a:lnTo>
                  <a:lnTo>
                    <a:pt x="85" y="38"/>
                  </a:lnTo>
                  <a:lnTo>
                    <a:pt x="24" y="67"/>
                  </a:lnTo>
                  <a:lnTo>
                    <a:pt x="24" y="67"/>
                  </a:lnTo>
                  <a:lnTo>
                    <a:pt x="18" y="69"/>
                  </a:lnTo>
                  <a:lnTo>
                    <a:pt x="13" y="67"/>
                  </a:lnTo>
                  <a:lnTo>
                    <a:pt x="9" y="65"/>
                  </a:lnTo>
                  <a:lnTo>
                    <a:pt x="5" y="60"/>
                  </a:lnTo>
                  <a:lnTo>
                    <a:pt x="5" y="60"/>
                  </a:lnTo>
                  <a:lnTo>
                    <a:pt x="4" y="56"/>
                  </a:lnTo>
                  <a:lnTo>
                    <a:pt x="5" y="51"/>
                  </a:lnTo>
                  <a:lnTo>
                    <a:pt x="8" y="46"/>
                  </a:lnTo>
                  <a:lnTo>
                    <a:pt x="12" y="43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68" y="16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75" y="19"/>
                  </a:lnTo>
                  <a:lnTo>
                    <a:pt x="78" y="21"/>
                  </a:lnTo>
                  <a:lnTo>
                    <a:pt x="78" y="21"/>
                  </a:lnTo>
                  <a:lnTo>
                    <a:pt x="79" y="24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7" y="31"/>
                  </a:lnTo>
                  <a:lnTo>
                    <a:pt x="74" y="33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3" y="59"/>
                  </a:lnTo>
                  <a:lnTo>
                    <a:pt x="23" y="60"/>
                  </a:lnTo>
                  <a:lnTo>
                    <a:pt x="23" y="60"/>
                  </a:lnTo>
                  <a:lnTo>
                    <a:pt x="24" y="62"/>
                  </a:lnTo>
                  <a:lnTo>
                    <a:pt x="25" y="62"/>
                  </a:lnTo>
                  <a:lnTo>
                    <a:pt x="75" y="38"/>
                  </a:lnTo>
                  <a:lnTo>
                    <a:pt x="75" y="38"/>
                  </a:lnTo>
                  <a:lnTo>
                    <a:pt x="81" y="33"/>
                  </a:lnTo>
                  <a:lnTo>
                    <a:pt x="83" y="29"/>
                  </a:lnTo>
                  <a:lnTo>
                    <a:pt x="83" y="29"/>
                  </a:lnTo>
                  <a:lnTo>
                    <a:pt x="83" y="24"/>
                  </a:lnTo>
                  <a:lnTo>
                    <a:pt x="82" y="19"/>
                  </a:lnTo>
                  <a:lnTo>
                    <a:pt x="82" y="19"/>
                  </a:lnTo>
                  <a:lnTo>
                    <a:pt x="79" y="15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68" y="12"/>
                  </a:lnTo>
                  <a:lnTo>
                    <a:pt x="63" y="13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4" y="43"/>
                  </a:lnTo>
                  <a:lnTo>
                    <a:pt x="1" y="50"/>
                  </a:lnTo>
                  <a:lnTo>
                    <a:pt x="0" y="56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5" y="69"/>
                  </a:lnTo>
                  <a:lnTo>
                    <a:pt x="10" y="71"/>
                  </a:lnTo>
                  <a:lnTo>
                    <a:pt x="16" y="73"/>
                  </a:lnTo>
                  <a:lnTo>
                    <a:pt x="23" y="73"/>
                  </a:lnTo>
                  <a:lnTo>
                    <a:pt x="23" y="73"/>
                  </a:lnTo>
                  <a:lnTo>
                    <a:pt x="27" y="71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91" y="39"/>
                  </a:lnTo>
                  <a:lnTo>
                    <a:pt x="94" y="36"/>
                  </a:lnTo>
                  <a:lnTo>
                    <a:pt x="97" y="32"/>
                  </a:lnTo>
                  <a:lnTo>
                    <a:pt x="98" y="28"/>
                  </a:lnTo>
                  <a:lnTo>
                    <a:pt x="98" y="28"/>
                  </a:lnTo>
                  <a:lnTo>
                    <a:pt x="99" y="24"/>
                  </a:lnTo>
                  <a:lnTo>
                    <a:pt x="99" y="20"/>
                  </a:lnTo>
                  <a:lnTo>
                    <a:pt x="99" y="16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5" y="8"/>
                  </a:lnTo>
                  <a:lnTo>
                    <a:pt x="93" y="5"/>
                  </a:lnTo>
                  <a:lnTo>
                    <a:pt x="89" y="2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DE5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224"/>
            <p:cNvSpPr>
              <a:spLocks noEditPoints="1"/>
            </p:cNvSpPr>
            <p:nvPr/>
          </p:nvSpPr>
          <p:spPr bwMode="auto">
            <a:xfrm>
              <a:off x="2641715" y="3014562"/>
              <a:ext cx="468750" cy="845906"/>
            </a:xfrm>
            <a:custGeom>
              <a:avLst/>
              <a:gdLst>
                <a:gd name="T0" fmla="*/ 325 w 348"/>
                <a:gd name="T1" fmla="*/ 423 h 628"/>
                <a:gd name="T2" fmla="*/ 308 w 348"/>
                <a:gd name="T3" fmla="*/ 423 h 628"/>
                <a:gd name="T4" fmla="*/ 308 w 348"/>
                <a:gd name="T5" fmla="*/ 423 h 628"/>
                <a:gd name="T6" fmla="*/ 290 w 348"/>
                <a:gd name="T7" fmla="*/ 424 h 628"/>
                <a:gd name="T8" fmla="*/ 304 w 348"/>
                <a:gd name="T9" fmla="*/ 454 h 628"/>
                <a:gd name="T10" fmla="*/ 0 w 348"/>
                <a:gd name="T11" fmla="*/ 596 h 628"/>
                <a:gd name="T12" fmla="*/ 15 w 348"/>
                <a:gd name="T13" fmla="*/ 628 h 628"/>
                <a:gd name="T14" fmla="*/ 348 w 348"/>
                <a:gd name="T15" fmla="*/ 473 h 628"/>
                <a:gd name="T16" fmla="*/ 325 w 348"/>
                <a:gd name="T17" fmla="*/ 423 h 628"/>
                <a:gd name="T18" fmla="*/ 294 w 348"/>
                <a:gd name="T19" fmla="*/ 357 h 628"/>
                <a:gd name="T20" fmla="*/ 259 w 348"/>
                <a:gd name="T21" fmla="*/ 357 h 628"/>
                <a:gd name="T22" fmla="*/ 268 w 348"/>
                <a:gd name="T23" fmla="*/ 378 h 628"/>
                <a:gd name="T24" fmla="*/ 305 w 348"/>
                <a:gd name="T25" fmla="*/ 377 h 628"/>
                <a:gd name="T26" fmla="*/ 294 w 348"/>
                <a:gd name="T27" fmla="*/ 357 h 628"/>
                <a:gd name="T28" fmla="*/ 232 w 348"/>
                <a:gd name="T29" fmla="*/ 299 h 628"/>
                <a:gd name="T30" fmla="*/ 245 w 348"/>
                <a:gd name="T31" fmla="*/ 330 h 628"/>
                <a:gd name="T32" fmla="*/ 282 w 348"/>
                <a:gd name="T33" fmla="*/ 328 h 628"/>
                <a:gd name="T34" fmla="*/ 268 w 348"/>
                <a:gd name="T35" fmla="*/ 301 h 628"/>
                <a:gd name="T36" fmla="*/ 250 w 348"/>
                <a:gd name="T37" fmla="*/ 301 h 628"/>
                <a:gd name="T38" fmla="*/ 250 w 348"/>
                <a:gd name="T39" fmla="*/ 301 h 628"/>
                <a:gd name="T40" fmla="*/ 250 w 348"/>
                <a:gd name="T41" fmla="*/ 301 h 628"/>
                <a:gd name="T42" fmla="*/ 250 w 348"/>
                <a:gd name="T43" fmla="*/ 301 h 628"/>
                <a:gd name="T44" fmla="*/ 245 w 348"/>
                <a:gd name="T45" fmla="*/ 301 h 628"/>
                <a:gd name="T46" fmla="*/ 243 w 348"/>
                <a:gd name="T47" fmla="*/ 299 h 628"/>
                <a:gd name="T48" fmla="*/ 235 w 348"/>
                <a:gd name="T49" fmla="*/ 300 h 628"/>
                <a:gd name="T50" fmla="*/ 235 w 348"/>
                <a:gd name="T51" fmla="*/ 300 h 628"/>
                <a:gd name="T52" fmla="*/ 235 w 348"/>
                <a:gd name="T53" fmla="*/ 300 h 628"/>
                <a:gd name="T54" fmla="*/ 235 w 348"/>
                <a:gd name="T55" fmla="*/ 300 h 628"/>
                <a:gd name="T56" fmla="*/ 232 w 348"/>
                <a:gd name="T57" fmla="*/ 299 h 628"/>
                <a:gd name="T58" fmla="*/ 129 w 348"/>
                <a:gd name="T59" fmla="*/ 0 h 628"/>
                <a:gd name="T60" fmla="*/ 100 w 348"/>
                <a:gd name="T61" fmla="*/ 15 h 628"/>
                <a:gd name="T62" fmla="*/ 224 w 348"/>
                <a:gd name="T63" fmla="*/ 282 h 628"/>
                <a:gd name="T64" fmla="*/ 224 w 348"/>
                <a:gd name="T65" fmla="*/ 282 h 628"/>
                <a:gd name="T66" fmla="*/ 229 w 348"/>
                <a:gd name="T67" fmla="*/ 280 h 628"/>
                <a:gd name="T68" fmla="*/ 235 w 348"/>
                <a:gd name="T69" fmla="*/ 278 h 628"/>
                <a:gd name="T70" fmla="*/ 241 w 348"/>
                <a:gd name="T71" fmla="*/ 278 h 628"/>
                <a:gd name="T72" fmla="*/ 241 w 348"/>
                <a:gd name="T73" fmla="*/ 278 h 628"/>
                <a:gd name="T74" fmla="*/ 245 w 348"/>
                <a:gd name="T75" fmla="*/ 277 h 628"/>
                <a:gd name="T76" fmla="*/ 250 w 348"/>
                <a:gd name="T77" fmla="*/ 276 h 628"/>
                <a:gd name="T78" fmla="*/ 256 w 348"/>
                <a:gd name="T79" fmla="*/ 276 h 628"/>
                <a:gd name="T80" fmla="*/ 129 w 348"/>
                <a:gd name="T81" fmla="*/ 0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8" h="628">
                  <a:moveTo>
                    <a:pt x="325" y="423"/>
                  </a:moveTo>
                  <a:lnTo>
                    <a:pt x="308" y="423"/>
                  </a:lnTo>
                  <a:lnTo>
                    <a:pt x="308" y="423"/>
                  </a:lnTo>
                  <a:lnTo>
                    <a:pt x="290" y="424"/>
                  </a:lnTo>
                  <a:lnTo>
                    <a:pt x="304" y="454"/>
                  </a:lnTo>
                  <a:lnTo>
                    <a:pt x="0" y="596"/>
                  </a:lnTo>
                  <a:lnTo>
                    <a:pt x="15" y="628"/>
                  </a:lnTo>
                  <a:lnTo>
                    <a:pt x="348" y="473"/>
                  </a:lnTo>
                  <a:lnTo>
                    <a:pt x="325" y="423"/>
                  </a:lnTo>
                  <a:close/>
                  <a:moveTo>
                    <a:pt x="294" y="357"/>
                  </a:moveTo>
                  <a:lnTo>
                    <a:pt x="259" y="357"/>
                  </a:lnTo>
                  <a:lnTo>
                    <a:pt x="268" y="378"/>
                  </a:lnTo>
                  <a:lnTo>
                    <a:pt x="305" y="377"/>
                  </a:lnTo>
                  <a:lnTo>
                    <a:pt x="294" y="357"/>
                  </a:lnTo>
                  <a:close/>
                  <a:moveTo>
                    <a:pt x="232" y="299"/>
                  </a:moveTo>
                  <a:lnTo>
                    <a:pt x="245" y="330"/>
                  </a:lnTo>
                  <a:lnTo>
                    <a:pt x="282" y="328"/>
                  </a:lnTo>
                  <a:lnTo>
                    <a:pt x="268" y="301"/>
                  </a:lnTo>
                  <a:lnTo>
                    <a:pt x="250" y="301"/>
                  </a:lnTo>
                  <a:lnTo>
                    <a:pt x="250" y="301"/>
                  </a:lnTo>
                  <a:lnTo>
                    <a:pt x="250" y="301"/>
                  </a:lnTo>
                  <a:lnTo>
                    <a:pt x="250" y="301"/>
                  </a:lnTo>
                  <a:lnTo>
                    <a:pt x="245" y="301"/>
                  </a:lnTo>
                  <a:lnTo>
                    <a:pt x="243" y="299"/>
                  </a:lnTo>
                  <a:lnTo>
                    <a:pt x="235" y="300"/>
                  </a:lnTo>
                  <a:lnTo>
                    <a:pt x="235" y="300"/>
                  </a:lnTo>
                  <a:lnTo>
                    <a:pt x="235" y="300"/>
                  </a:lnTo>
                  <a:lnTo>
                    <a:pt x="235" y="300"/>
                  </a:lnTo>
                  <a:lnTo>
                    <a:pt x="232" y="299"/>
                  </a:lnTo>
                  <a:close/>
                  <a:moveTo>
                    <a:pt x="129" y="0"/>
                  </a:moveTo>
                  <a:lnTo>
                    <a:pt x="100" y="15"/>
                  </a:lnTo>
                  <a:lnTo>
                    <a:pt x="224" y="282"/>
                  </a:lnTo>
                  <a:lnTo>
                    <a:pt x="224" y="282"/>
                  </a:lnTo>
                  <a:lnTo>
                    <a:pt x="229" y="280"/>
                  </a:lnTo>
                  <a:lnTo>
                    <a:pt x="235" y="278"/>
                  </a:lnTo>
                  <a:lnTo>
                    <a:pt x="241" y="278"/>
                  </a:lnTo>
                  <a:lnTo>
                    <a:pt x="241" y="278"/>
                  </a:lnTo>
                  <a:lnTo>
                    <a:pt x="245" y="277"/>
                  </a:lnTo>
                  <a:lnTo>
                    <a:pt x="250" y="276"/>
                  </a:lnTo>
                  <a:lnTo>
                    <a:pt x="256" y="276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225"/>
            <p:cNvSpPr>
              <a:spLocks/>
            </p:cNvSpPr>
            <p:nvPr/>
          </p:nvSpPr>
          <p:spPr bwMode="auto">
            <a:xfrm>
              <a:off x="2641715" y="3584337"/>
              <a:ext cx="468750" cy="276132"/>
            </a:xfrm>
            <a:custGeom>
              <a:avLst/>
              <a:gdLst>
                <a:gd name="T0" fmla="*/ 325 w 348"/>
                <a:gd name="T1" fmla="*/ 0 h 205"/>
                <a:gd name="T2" fmla="*/ 308 w 348"/>
                <a:gd name="T3" fmla="*/ 0 h 205"/>
                <a:gd name="T4" fmla="*/ 308 w 348"/>
                <a:gd name="T5" fmla="*/ 0 h 205"/>
                <a:gd name="T6" fmla="*/ 290 w 348"/>
                <a:gd name="T7" fmla="*/ 1 h 205"/>
                <a:gd name="T8" fmla="*/ 304 w 348"/>
                <a:gd name="T9" fmla="*/ 31 h 205"/>
                <a:gd name="T10" fmla="*/ 0 w 348"/>
                <a:gd name="T11" fmla="*/ 173 h 205"/>
                <a:gd name="T12" fmla="*/ 15 w 348"/>
                <a:gd name="T13" fmla="*/ 205 h 205"/>
                <a:gd name="T14" fmla="*/ 348 w 348"/>
                <a:gd name="T15" fmla="*/ 50 h 205"/>
                <a:gd name="T16" fmla="*/ 325 w 348"/>
                <a:gd name="T1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8" h="205">
                  <a:moveTo>
                    <a:pt x="325" y="0"/>
                  </a:moveTo>
                  <a:lnTo>
                    <a:pt x="308" y="0"/>
                  </a:lnTo>
                  <a:lnTo>
                    <a:pt x="308" y="0"/>
                  </a:lnTo>
                  <a:lnTo>
                    <a:pt x="290" y="1"/>
                  </a:lnTo>
                  <a:lnTo>
                    <a:pt x="304" y="31"/>
                  </a:lnTo>
                  <a:lnTo>
                    <a:pt x="0" y="173"/>
                  </a:lnTo>
                  <a:lnTo>
                    <a:pt x="15" y="205"/>
                  </a:lnTo>
                  <a:lnTo>
                    <a:pt x="348" y="50"/>
                  </a:lnTo>
                  <a:lnTo>
                    <a:pt x="3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226"/>
            <p:cNvSpPr>
              <a:spLocks/>
            </p:cNvSpPr>
            <p:nvPr/>
          </p:nvSpPr>
          <p:spPr bwMode="auto">
            <a:xfrm>
              <a:off x="2990584" y="3495436"/>
              <a:ext cx="61961" cy="28287"/>
            </a:xfrm>
            <a:custGeom>
              <a:avLst/>
              <a:gdLst>
                <a:gd name="T0" fmla="*/ 35 w 46"/>
                <a:gd name="T1" fmla="*/ 0 h 21"/>
                <a:gd name="T2" fmla="*/ 0 w 46"/>
                <a:gd name="T3" fmla="*/ 0 h 21"/>
                <a:gd name="T4" fmla="*/ 9 w 46"/>
                <a:gd name="T5" fmla="*/ 21 h 21"/>
                <a:gd name="T6" fmla="*/ 46 w 46"/>
                <a:gd name="T7" fmla="*/ 20 h 21"/>
                <a:gd name="T8" fmla="*/ 35 w 4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1">
                  <a:moveTo>
                    <a:pt x="35" y="0"/>
                  </a:moveTo>
                  <a:lnTo>
                    <a:pt x="0" y="0"/>
                  </a:lnTo>
                  <a:lnTo>
                    <a:pt x="9" y="21"/>
                  </a:lnTo>
                  <a:lnTo>
                    <a:pt x="46" y="20"/>
                  </a:lnTo>
                  <a:lnTo>
                    <a:pt x="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227"/>
            <p:cNvSpPr>
              <a:spLocks/>
            </p:cNvSpPr>
            <p:nvPr/>
          </p:nvSpPr>
          <p:spPr bwMode="auto">
            <a:xfrm>
              <a:off x="2954216" y="3417311"/>
              <a:ext cx="67349" cy="41757"/>
            </a:xfrm>
            <a:custGeom>
              <a:avLst/>
              <a:gdLst>
                <a:gd name="T0" fmla="*/ 0 w 50"/>
                <a:gd name="T1" fmla="*/ 0 h 31"/>
                <a:gd name="T2" fmla="*/ 13 w 50"/>
                <a:gd name="T3" fmla="*/ 31 h 31"/>
                <a:gd name="T4" fmla="*/ 50 w 50"/>
                <a:gd name="T5" fmla="*/ 29 h 31"/>
                <a:gd name="T6" fmla="*/ 36 w 50"/>
                <a:gd name="T7" fmla="*/ 2 h 31"/>
                <a:gd name="T8" fmla="*/ 18 w 50"/>
                <a:gd name="T9" fmla="*/ 2 h 31"/>
                <a:gd name="T10" fmla="*/ 18 w 50"/>
                <a:gd name="T11" fmla="*/ 2 h 31"/>
                <a:gd name="T12" fmla="*/ 18 w 50"/>
                <a:gd name="T13" fmla="*/ 2 h 31"/>
                <a:gd name="T14" fmla="*/ 18 w 50"/>
                <a:gd name="T15" fmla="*/ 2 h 31"/>
                <a:gd name="T16" fmla="*/ 13 w 50"/>
                <a:gd name="T17" fmla="*/ 2 h 31"/>
                <a:gd name="T18" fmla="*/ 11 w 50"/>
                <a:gd name="T19" fmla="*/ 0 h 31"/>
                <a:gd name="T20" fmla="*/ 3 w 50"/>
                <a:gd name="T21" fmla="*/ 1 h 31"/>
                <a:gd name="T22" fmla="*/ 3 w 50"/>
                <a:gd name="T23" fmla="*/ 1 h 31"/>
                <a:gd name="T24" fmla="*/ 3 w 50"/>
                <a:gd name="T25" fmla="*/ 1 h 31"/>
                <a:gd name="T26" fmla="*/ 3 w 50"/>
                <a:gd name="T27" fmla="*/ 1 h 31"/>
                <a:gd name="T28" fmla="*/ 0 w 50"/>
                <a:gd name="T2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31">
                  <a:moveTo>
                    <a:pt x="0" y="0"/>
                  </a:moveTo>
                  <a:lnTo>
                    <a:pt x="13" y="31"/>
                  </a:lnTo>
                  <a:lnTo>
                    <a:pt x="50" y="29"/>
                  </a:lnTo>
                  <a:lnTo>
                    <a:pt x="3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228"/>
            <p:cNvSpPr>
              <a:spLocks/>
            </p:cNvSpPr>
            <p:nvPr/>
          </p:nvSpPr>
          <p:spPr bwMode="auto">
            <a:xfrm>
              <a:off x="2776414" y="3014562"/>
              <a:ext cx="210130" cy="379850"/>
            </a:xfrm>
            <a:custGeom>
              <a:avLst/>
              <a:gdLst>
                <a:gd name="T0" fmla="*/ 29 w 156"/>
                <a:gd name="T1" fmla="*/ 0 h 282"/>
                <a:gd name="T2" fmla="*/ 0 w 156"/>
                <a:gd name="T3" fmla="*/ 15 h 282"/>
                <a:gd name="T4" fmla="*/ 124 w 156"/>
                <a:gd name="T5" fmla="*/ 282 h 282"/>
                <a:gd name="T6" fmla="*/ 124 w 156"/>
                <a:gd name="T7" fmla="*/ 282 h 282"/>
                <a:gd name="T8" fmla="*/ 129 w 156"/>
                <a:gd name="T9" fmla="*/ 280 h 282"/>
                <a:gd name="T10" fmla="*/ 135 w 156"/>
                <a:gd name="T11" fmla="*/ 278 h 282"/>
                <a:gd name="T12" fmla="*/ 141 w 156"/>
                <a:gd name="T13" fmla="*/ 278 h 282"/>
                <a:gd name="T14" fmla="*/ 141 w 156"/>
                <a:gd name="T15" fmla="*/ 278 h 282"/>
                <a:gd name="T16" fmla="*/ 145 w 156"/>
                <a:gd name="T17" fmla="*/ 277 h 282"/>
                <a:gd name="T18" fmla="*/ 150 w 156"/>
                <a:gd name="T19" fmla="*/ 276 h 282"/>
                <a:gd name="T20" fmla="*/ 156 w 156"/>
                <a:gd name="T21" fmla="*/ 276 h 282"/>
                <a:gd name="T22" fmla="*/ 29 w 156"/>
                <a:gd name="T2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282">
                  <a:moveTo>
                    <a:pt x="29" y="0"/>
                  </a:moveTo>
                  <a:lnTo>
                    <a:pt x="0" y="15"/>
                  </a:lnTo>
                  <a:lnTo>
                    <a:pt x="124" y="282"/>
                  </a:lnTo>
                  <a:lnTo>
                    <a:pt x="124" y="282"/>
                  </a:lnTo>
                  <a:lnTo>
                    <a:pt x="129" y="280"/>
                  </a:lnTo>
                  <a:lnTo>
                    <a:pt x="135" y="278"/>
                  </a:lnTo>
                  <a:lnTo>
                    <a:pt x="141" y="278"/>
                  </a:lnTo>
                  <a:lnTo>
                    <a:pt x="141" y="278"/>
                  </a:lnTo>
                  <a:lnTo>
                    <a:pt x="145" y="277"/>
                  </a:lnTo>
                  <a:lnTo>
                    <a:pt x="150" y="276"/>
                  </a:lnTo>
                  <a:lnTo>
                    <a:pt x="156" y="276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229"/>
            <p:cNvSpPr>
              <a:spLocks/>
            </p:cNvSpPr>
            <p:nvPr/>
          </p:nvSpPr>
          <p:spPr bwMode="auto">
            <a:xfrm>
              <a:off x="2306316" y="2991664"/>
              <a:ext cx="744883" cy="843212"/>
            </a:xfrm>
            <a:custGeom>
              <a:avLst/>
              <a:gdLst>
                <a:gd name="T0" fmla="*/ 0 w 553"/>
                <a:gd name="T1" fmla="*/ 155 h 626"/>
                <a:gd name="T2" fmla="*/ 334 w 553"/>
                <a:gd name="T3" fmla="*/ 0 h 626"/>
                <a:gd name="T4" fmla="*/ 553 w 553"/>
                <a:gd name="T5" fmla="*/ 471 h 626"/>
                <a:gd name="T6" fmla="*/ 219 w 553"/>
                <a:gd name="T7" fmla="*/ 626 h 626"/>
                <a:gd name="T8" fmla="*/ 0 w 553"/>
                <a:gd name="T9" fmla="*/ 155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3" h="626">
                  <a:moveTo>
                    <a:pt x="0" y="155"/>
                  </a:moveTo>
                  <a:lnTo>
                    <a:pt x="334" y="0"/>
                  </a:lnTo>
                  <a:lnTo>
                    <a:pt x="553" y="471"/>
                  </a:lnTo>
                  <a:lnTo>
                    <a:pt x="219" y="626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230"/>
            <p:cNvSpPr>
              <a:spLocks/>
            </p:cNvSpPr>
            <p:nvPr/>
          </p:nvSpPr>
          <p:spPr bwMode="auto">
            <a:xfrm>
              <a:off x="2306316" y="2991664"/>
              <a:ext cx="744883" cy="843212"/>
            </a:xfrm>
            <a:custGeom>
              <a:avLst/>
              <a:gdLst>
                <a:gd name="T0" fmla="*/ 0 w 553"/>
                <a:gd name="T1" fmla="*/ 155 h 626"/>
                <a:gd name="T2" fmla="*/ 334 w 553"/>
                <a:gd name="T3" fmla="*/ 0 h 626"/>
                <a:gd name="T4" fmla="*/ 553 w 553"/>
                <a:gd name="T5" fmla="*/ 471 h 626"/>
                <a:gd name="T6" fmla="*/ 219 w 553"/>
                <a:gd name="T7" fmla="*/ 626 h 626"/>
                <a:gd name="T8" fmla="*/ 0 w 553"/>
                <a:gd name="T9" fmla="*/ 155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3" h="626">
                  <a:moveTo>
                    <a:pt x="0" y="155"/>
                  </a:moveTo>
                  <a:lnTo>
                    <a:pt x="334" y="0"/>
                  </a:lnTo>
                  <a:lnTo>
                    <a:pt x="553" y="471"/>
                  </a:lnTo>
                  <a:lnTo>
                    <a:pt x="219" y="626"/>
                  </a:lnTo>
                  <a:lnTo>
                    <a:pt x="0" y="1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231"/>
            <p:cNvSpPr>
              <a:spLocks/>
            </p:cNvSpPr>
            <p:nvPr/>
          </p:nvSpPr>
          <p:spPr bwMode="auto">
            <a:xfrm>
              <a:off x="2454484" y="3112892"/>
              <a:ext cx="220905" cy="113147"/>
            </a:xfrm>
            <a:custGeom>
              <a:avLst/>
              <a:gdLst>
                <a:gd name="T0" fmla="*/ 0 w 164"/>
                <a:gd name="T1" fmla="*/ 76 h 84"/>
                <a:gd name="T2" fmla="*/ 160 w 164"/>
                <a:gd name="T3" fmla="*/ 0 h 84"/>
                <a:gd name="T4" fmla="*/ 164 w 164"/>
                <a:gd name="T5" fmla="*/ 8 h 84"/>
                <a:gd name="T6" fmla="*/ 2 w 164"/>
                <a:gd name="T7" fmla="*/ 84 h 84"/>
                <a:gd name="T8" fmla="*/ 0 w 164"/>
                <a:gd name="T9" fmla="*/ 7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84">
                  <a:moveTo>
                    <a:pt x="0" y="76"/>
                  </a:moveTo>
                  <a:lnTo>
                    <a:pt x="160" y="0"/>
                  </a:lnTo>
                  <a:lnTo>
                    <a:pt x="164" y="8"/>
                  </a:lnTo>
                  <a:lnTo>
                    <a:pt x="2" y="84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232"/>
            <p:cNvSpPr>
              <a:spLocks/>
            </p:cNvSpPr>
            <p:nvPr/>
          </p:nvSpPr>
          <p:spPr bwMode="auto">
            <a:xfrm>
              <a:off x="2392523" y="3106157"/>
              <a:ext cx="370421" cy="181843"/>
            </a:xfrm>
            <a:custGeom>
              <a:avLst/>
              <a:gdLst>
                <a:gd name="T0" fmla="*/ 0 w 275"/>
                <a:gd name="T1" fmla="*/ 127 h 135"/>
                <a:gd name="T2" fmla="*/ 273 w 275"/>
                <a:gd name="T3" fmla="*/ 0 h 135"/>
                <a:gd name="T4" fmla="*/ 275 w 275"/>
                <a:gd name="T5" fmla="*/ 8 h 135"/>
                <a:gd name="T6" fmla="*/ 4 w 275"/>
                <a:gd name="T7" fmla="*/ 135 h 135"/>
                <a:gd name="T8" fmla="*/ 0 w 275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35">
                  <a:moveTo>
                    <a:pt x="0" y="127"/>
                  </a:moveTo>
                  <a:lnTo>
                    <a:pt x="273" y="0"/>
                  </a:lnTo>
                  <a:lnTo>
                    <a:pt x="275" y="8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233"/>
            <p:cNvSpPr>
              <a:spLocks/>
            </p:cNvSpPr>
            <p:nvPr/>
          </p:nvSpPr>
          <p:spPr bwMode="auto">
            <a:xfrm>
              <a:off x="2401952" y="3126362"/>
              <a:ext cx="370421" cy="181843"/>
            </a:xfrm>
            <a:custGeom>
              <a:avLst/>
              <a:gdLst>
                <a:gd name="T0" fmla="*/ 0 w 275"/>
                <a:gd name="T1" fmla="*/ 126 h 135"/>
                <a:gd name="T2" fmla="*/ 272 w 275"/>
                <a:gd name="T3" fmla="*/ 0 h 135"/>
                <a:gd name="T4" fmla="*/ 275 w 275"/>
                <a:gd name="T5" fmla="*/ 8 h 135"/>
                <a:gd name="T6" fmla="*/ 4 w 275"/>
                <a:gd name="T7" fmla="*/ 135 h 135"/>
                <a:gd name="T8" fmla="*/ 0 w 275"/>
                <a:gd name="T9" fmla="*/ 12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35">
                  <a:moveTo>
                    <a:pt x="0" y="126"/>
                  </a:moveTo>
                  <a:lnTo>
                    <a:pt x="272" y="0"/>
                  </a:lnTo>
                  <a:lnTo>
                    <a:pt x="275" y="8"/>
                  </a:lnTo>
                  <a:lnTo>
                    <a:pt x="4" y="135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234"/>
            <p:cNvSpPr>
              <a:spLocks/>
            </p:cNvSpPr>
            <p:nvPr/>
          </p:nvSpPr>
          <p:spPr bwMode="auto">
            <a:xfrm>
              <a:off x="2410034" y="3145220"/>
              <a:ext cx="371768" cy="181843"/>
            </a:xfrm>
            <a:custGeom>
              <a:avLst/>
              <a:gdLst>
                <a:gd name="T0" fmla="*/ 0 w 276"/>
                <a:gd name="T1" fmla="*/ 127 h 135"/>
                <a:gd name="T2" fmla="*/ 273 w 276"/>
                <a:gd name="T3" fmla="*/ 0 h 135"/>
                <a:gd name="T4" fmla="*/ 276 w 276"/>
                <a:gd name="T5" fmla="*/ 9 h 135"/>
                <a:gd name="T6" fmla="*/ 4 w 276"/>
                <a:gd name="T7" fmla="*/ 135 h 135"/>
                <a:gd name="T8" fmla="*/ 0 w 276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135">
                  <a:moveTo>
                    <a:pt x="0" y="127"/>
                  </a:moveTo>
                  <a:lnTo>
                    <a:pt x="273" y="0"/>
                  </a:lnTo>
                  <a:lnTo>
                    <a:pt x="276" y="9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235"/>
            <p:cNvSpPr>
              <a:spLocks/>
            </p:cNvSpPr>
            <p:nvPr/>
          </p:nvSpPr>
          <p:spPr bwMode="auto">
            <a:xfrm>
              <a:off x="2419463" y="3165424"/>
              <a:ext cx="370421" cy="181843"/>
            </a:xfrm>
            <a:custGeom>
              <a:avLst/>
              <a:gdLst>
                <a:gd name="T0" fmla="*/ 0 w 275"/>
                <a:gd name="T1" fmla="*/ 127 h 135"/>
                <a:gd name="T2" fmla="*/ 273 w 275"/>
                <a:gd name="T3" fmla="*/ 0 h 135"/>
                <a:gd name="T4" fmla="*/ 275 w 275"/>
                <a:gd name="T5" fmla="*/ 8 h 135"/>
                <a:gd name="T6" fmla="*/ 4 w 275"/>
                <a:gd name="T7" fmla="*/ 135 h 135"/>
                <a:gd name="T8" fmla="*/ 0 w 275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35">
                  <a:moveTo>
                    <a:pt x="0" y="127"/>
                  </a:moveTo>
                  <a:lnTo>
                    <a:pt x="273" y="0"/>
                  </a:lnTo>
                  <a:lnTo>
                    <a:pt x="275" y="8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236"/>
            <p:cNvSpPr>
              <a:spLocks/>
            </p:cNvSpPr>
            <p:nvPr/>
          </p:nvSpPr>
          <p:spPr bwMode="auto">
            <a:xfrm>
              <a:off x="2428892" y="3184282"/>
              <a:ext cx="370421" cy="181843"/>
            </a:xfrm>
            <a:custGeom>
              <a:avLst/>
              <a:gdLst>
                <a:gd name="T0" fmla="*/ 0 w 275"/>
                <a:gd name="T1" fmla="*/ 127 h 135"/>
                <a:gd name="T2" fmla="*/ 273 w 275"/>
                <a:gd name="T3" fmla="*/ 0 h 135"/>
                <a:gd name="T4" fmla="*/ 275 w 275"/>
                <a:gd name="T5" fmla="*/ 8 h 135"/>
                <a:gd name="T6" fmla="*/ 4 w 275"/>
                <a:gd name="T7" fmla="*/ 135 h 135"/>
                <a:gd name="T8" fmla="*/ 0 w 275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35">
                  <a:moveTo>
                    <a:pt x="0" y="127"/>
                  </a:moveTo>
                  <a:lnTo>
                    <a:pt x="273" y="0"/>
                  </a:lnTo>
                  <a:lnTo>
                    <a:pt x="275" y="8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237"/>
            <p:cNvSpPr>
              <a:spLocks/>
            </p:cNvSpPr>
            <p:nvPr/>
          </p:nvSpPr>
          <p:spPr bwMode="auto">
            <a:xfrm>
              <a:off x="2438320" y="3204487"/>
              <a:ext cx="370421" cy="181843"/>
            </a:xfrm>
            <a:custGeom>
              <a:avLst/>
              <a:gdLst>
                <a:gd name="T0" fmla="*/ 0 w 275"/>
                <a:gd name="T1" fmla="*/ 127 h 135"/>
                <a:gd name="T2" fmla="*/ 272 w 275"/>
                <a:gd name="T3" fmla="*/ 0 h 135"/>
                <a:gd name="T4" fmla="*/ 275 w 275"/>
                <a:gd name="T5" fmla="*/ 8 h 135"/>
                <a:gd name="T6" fmla="*/ 4 w 275"/>
                <a:gd name="T7" fmla="*/ 135 h 135"/>
                <a:gd name="T8" fmla="*/ 0 w 275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35">
                  <a:moveTo>
                    <a:pt x="0" y="127"/>
                  </a:moveTo>
                  <a:lnTo>
                    <a:pt x="272" y="0"/>
                  </a:lnTo>
                  <a:lnTo>
                    <a:pt x="275" y="8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238"/>
            <p:cNvSpPr>
              <a:spLocks/>
            </p:cNvSpPr>
            <p:nvPr/>
          </p:nvSpPr>
          <p:spPr bwMode="auto">
            <a:xfrm>
              <a:off x="2446402" y="3223345"/>
              <a:ext cx="373115" cy="181843"/>
            </a:xfrm>
            <a:custGeom>
              <a:avLst/>
              <a:gdLst>
                <a:gd name="T0" fmla="*/ 0 w 277"/>
                <a:gd name="T1" fmla="*/ 127 h 135"/>
                <a:gd name="T2" fmla="*/ 273 w 277"/>
                <a:gd name="T3" fmla="*/ 0 h 135"/>
                <a:gd name="T4" fmla="*/ 277 w 277"/>
                <a:gd name="T5" fmla="*/ 9 h 135"/>
                <a:gd name="T6" fmla="*/ 4 w 277"/>
                <a:gd name="T7" fmla="*/ 135 h 135"/>
                <a:gd name="T8" fmla="*/ 0 w 277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" h="135">
                  <a:moveTo>
                    <a:pt x="0" y="127"/>
                  </a:moveTo>
                  <a:lnTo>
                    <a:pt x="273" y="0"/>
                  </a:lnTo>
                  <a:lnTo>
                    <a:pt x="277" y="9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239"/>
            <p:cNvSpPr>
              <a:spLocks/>
            </p:cNvSpPr>
            <p:nvPr/>
          </p:nvSpPr>
          <p:spPr bwMode="auto">
            <a:xfrm>
              <a:off x="2455832" y="3243549"/>
              <a:ext cx="373115" cy="181843"/>
            </a:xfrm>
            <a:custGeom>
              <a:avLst/>
              <a:gdLst>
                <a:gd name="T0" fmla="*/ 0 w 277"/>
                <a:gd name="T1" fmla="*/ 127 h 135"/>
                <a:gd name="T2" fmla="*/ 273 w 277"/>
                <a:gd name="T3" fmla="*/ 0 h 135"/>
                <a:gd name="T4" fmla="*/ 277 w 277"/>
                <a:gd name="T5" fmla="*/ 8 h 135"/>
                <a:gd name="T6" fmla="*/ 4 w 277"/>
                <a:gd name="T7" fmla="*/ 135 h 135"/>
                <a:gd name="T8" fmla="*/ 0 w 277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" h="135">
                  <a:moveTo>
                    <a:pt x="0" y="127"/>
                  </a:moveTo>
                  <a:lnTo>
                    <a:pt x="273" y="0"/>
                  </a:lnTo>
                  <a:lnTo>
                    <a:pt x="277" y="8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0" name="Freeform 240"/>
            <p:cNvSpPr>
              <a:spLocks/>
            </p:cNvSpPr>
            <p:nvPr/>
          </p:nvSpPr>
          <p:spPr bwMode="auto">
            <a:xfrm>
              <a:off x="2465260" y="3347267"/>
              <a:ext cx="188578" cy="98330"/>
            </a:xfrm>
            <a:custGeom>
              <a:avLst/>
              <a:gdLst>
                <a:gd name="T0" fmla="*/ 0 w 140"/>
                <a:gd name="T1" fmla="*/ 64 h 73"/>
                <a:gd name="T2" fmla="*/ 136 w 140"/>
                <a:gd name="T3" fmla="*/ 0 h 73"/>
                <a:gd name="T4" fmla="*/ 140 w 140"/>
                <a:gd name="T5" fmla="*/ 8 h 73"/>
                <a:gd name="T6" fmla="*/ 4 w 140"/>
                <a:gd name="T7" fmla="*/ 73 h 73"/>
                <a:gd name="T8" fmla="*/ 0 w 140"/>
                <a:gd name="T9" fmla="*/ 6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73">
                  <a:moveTo>
                    <a:pt x="0" y="64"/>
                  </a:moveTo>
                  <a:lnTo>
                    <a:pt x="136" y="0"/>
                  </a:lnTo>
                  <a:lnTo>
                    <a:pt x="140" y="8"/>
                  </a:lnTo>
                  <a:lnTo>
                    <a:pt x="4" y="73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241"/>
            <p:cNvSpPr>
              <a:spLocks/>
            </p:cNvSpPr>
            <p:nvPr/>
          </p:nvSpPr>
          <p:spPr bwMode="auto">
            <a:xfrm>
              <a:off x="2781802" y="3340532"/>
              <a:ext cx="105065" cy="105065"/>
            </a:xfrm>
            <a:custGeom>
              <a:avLst/>
              <a:gdLst>
                <a:gd name="T0" fmla="*/ 23 w 78"/>
                <a:gd name="T1" fmla="*/ 4 h 78"/>
                <a:gd name="T2" fmla="*/ 23 w 78"/>
                <a:gd name="T3" fmla="*/ 4 h 78"/>
                <a:gd name="T4" fmla="*/ 31 w 78"/>
                <a:gd name="T5" fmla="*/ 1 h 78"/>
                <a:gd name="T6" fmla="*/ 38 w 78"/>
                <a:gd name="T7" fmla="*/ 0 h 78"/>
                <a:gd name="T8" fmla="*/ 46 w 78"/>
                <a:gd name="T9" fmla="*/ 1 h 78"/>
                <a:gd name="T10" fmla="*/ 52 w 78"/>
                <a:gd name="T11" fmla="*/ 3 h 78"/>
                <a:gd name="T12" fmla="*/ 59 w 78"/>
                <a:gd name="T13" fmla="*/ 5 h 78"/>
                <a:gd name="T14" fmla="*/ 66 w 78"/>
                <a:gd name="T15" fmla="*/ 11 h 78"/>
                <a:gd name="T16" fmla="*/ 70 w 78"/>
                <a:gd name="T17" fmla="*/ 16 h 78"/>
                <a:gd name="T18" fmla="*/ 74 w 78"/>
                <a:gd name="T19" fmla="*/ 23 h 78"/>
                <a:gd name="T20" fmla="*/ 74 w 78"/>
                <a:gd name="T21" fmla="*/ 23 h 78"/>
                <a:gd name="T22" fmla="*/ 77 w 78"/>
                <a:gd name="T23" fmla="*/ 30 h 78"/>
                <a:gd name="T24" fmla="*/ 78 w 78"/>
                <a:gd name="T25" fmla="*/ 38 h 78"/>
                <a:gd name="T26" fmla="*/ 78 w 78"/>
                <a:gd name="T27" fmla="*/ 46 h 78"/>
                <a:gd name="T28" fmla="*/ 75 w 78"/>
                <a:gd name="T29" fmla="*/ 53 h 78"/>
                <a:gd name="T30" fmla="*/ 73 w 78"/>
                <a:gd name="T31" fmla="*/ 59 h 78"/>
                <a:gd name="T32" fmla="*/ 69 w 78"/>
                <a:gd name="T33" fmla="*/ 65 h 78"/>
                <a:gd name="T34" fmla="*/ 62 w 78"/>
                <a:gd name="T35" fmla="*/ 70 h 78"/>
                <a:gd name="T36" fmla="*/ 55 w 78"/>
                <a:gd name="T37" fmla="*/ 74 h 78"/>
                <a:gd name="T38" fmla="*/ 55 w 78"/>
                <a:gd name="T39" fmla="*/ 74 h 78"/>
                <a:gd name="T40" fmla="*/ 48 w 78"/>
                <a:gd name="T41" fmla="*/ 77 h 78"/>
                <a:gd name="T42" fmla="*/ 40 w 78"/>
                <a:gd name="T43" fmla="*/ 78 h 78"/>
                <a:gd name="T44" fmla="*/ 33 w 78"/>
                <a:gd name="T45" fmla="*/ 78 h 78"/>
                <a:gd name="T46" fmla="*/ 25 w 78"/>
                <a:gd name="T47" fmla="*/ 75 h 78"/>
                <a:gd name="T48" fmla="*/ 19 w 78"/>
                <a:gd name="T49" fmla="*/ 73 h 78"/>
                <a:gd name="T50" fmla="*/ 13 w 78"/>
                <a:gd name="T51" fmla="*/ 67 h 78"/>
                <a:gd name="T52" fmla="*/ 8 w 78"/>
                <a:gd name="T53" fmla="*/ 62 h 78"/>
                <a:gd name="T54" fmla="*/ 4 w 78"/>
                <a:gd name="T55" fmla="*/ 55 h 78"/>
                <a:gd name="T56" fmla="*/ 4 w 78"/>
                <a:gd name="T57" fmla="*/ 55 h 78"/>
                <a:gd name="T58" fmla="*/ 1 w 78"/>
                <a:gd name="T59" fmla="*/ 48 h 78"/>
                <a:gd name="T60" fmla="*/ 0 w 78"/>
                <a:gd name="T61" fmla="*/ 40 h 78"/>
                <a:gd name="T62" fmla="*/ 1 w 78"/>
                <a:gd name="T63" fmla="*/ 34 h 78"/>
                <a:gd name="T64" fmla="*/ 2 w 78"/>
                <a:gd name="T65" fmla="*/ 26 h 78"/>
                <a:gd name="T66" fmla="*/ 6 w 78"/>
                <a:gd name="T67" fmla="*/ 19 h 78"/>
                <a:gd name="T68" fmla="*/ 11 w 78"/>
                <a:gd name="T69" fmla="*/ 13 h 78"/>
                <a:gd name="T70" fmla="*/ 16 w 78"/>
                <a:gd name="T71" fmla="*/ 8 h 78"/>
                <a:gd name="T72" fmla="*/ 23 w 78"/>
                <a:gd name="T73" fmla="*/ 4 h 78"/>
                <a:gd name="T74" fmla="*/ 23 w 78"/>
                <a:gd name="T75" fmla="*/ 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8" h="78">
                  <a:moveTo>
                    <a:pt x="23" y="4"/>
                  </a:moveTo>
                  <a:lnTo>
                    <a:pt x="23" y="4"/>
                  </a:lnTo>
                  <a:lnTo>
                    <a:pt x="31" y="1"/>
                  </a:lnTo>
                  <a:lnTo>
                    <a:pt x="38" y="0"/>
                  </a:lnTo>
                  <a:lnTo>
                    <a:pt x="46" y="1"/>
                  </a:lnTo>
                  <a:lnTo>
                    <a:pt x="52" y="3"/>
                  </a:lnTo>
                  <a:lnTo>
                    <a:pt x="59" y="5"/>
                  </a:lnTo>
                  <a:lnTo>
                    <a:pt x="66" y="11"/>
                  </a:lnTo>
                  <a:lnTo>
                    <a:pt x="70" y="16"/>
                  </a:lnTo>
                  <a:lnTo>
                    <a:pt x="74" y="23"/>
                  </a:lnTo>
                  <a:lnTo>
                    <a:pt x="74" y="23"/>
                  </a:lnTo>
                  <a:lnTo>
                    <a:pt x="77" y="30"/>
                  </a:lnTo>
                  <a:lnTo>
                    <a:pt x="78" y="38"/>
                  </a:lnTo>
                  <a:lnTo>
                    <a:pt x="78" y="46"/>
                  </a:lnTo>
                  <a:lnTo>
                    <a:pt x="75" y="53"/>
                  </a:lnTo>
                  <a:lnTo>
                    <a:pt x="73" y="59"/>
                  </a:lnTo>
                  <a:lnTo>
                    <a:pt x="69" y="65"/>
                  </a:lnTo>
                  <a:lnTo>
                    <a:pt x="62" y="70"/>
                  </a:lnTo>
                  <a:lnTo>
                    <a:pt x="55" y="74"/>
                  </a:lnTo>
                  <a:lnTo>
                    <a:pt x="55" y="74"/>
                  </a:lnTo>
                  <a:lnTo>
                    <a:pt x="48" y="77"/>
                  </a:lnTo>
                  <a:lnTo>
                    <a:pt x="40" y="78"/>
                  </a:lnTo>
                  <a:lnTo>
                    <a:pt x="33" y="78"/>
                  </a:lnTo>
                  <a:lnTo>
                    <a:pt x="25" y="75"/>
                  </a:lnTo>
                  <a:lnTo>
                    <a:pt x="19" y="73"/>
                  </a:lnTo>
                  <a:lnTo>
                    <a:pt x="13" y="67"/>
                  </a:lnTo>
                  <a:lnTo>
                    <a:pt x="8" y="62"/>
                  </a:lnTo>
                  <a:lnTo>
                    <a:pt x="4" y="55"/>
                  </a:lnTo>
                  <a:lnTo>
                    <a:pt x="4" y="55"/>
                  </a:lnTo>
                  <a:lnTo>
                    <a:pt x="1" y="48"/>
                  </a:lnTo>
                  <a:lnTo>
                    <a:pt x="0" y="40"/>
                  </a:lnTo>
                  <a:lnTo>
                    <a:pt x="1" y="34"/>
                  </a:lnTo>
                  <a:lnTo>
                    <a:pt x="2" y="26"/>
                  </a:lnTo>
                  <a:lnTo>
                    <a:pt x="6" y="19"/>
                  </a:lnTo>
                  <a:lnTo>
                    <a:pt x="11" y="13"/>
                  </a:lnTo>
                  <a:lnTo>
                    <a:pt x="16" y="8"/>
                  </a:lnTo>
                  <a:lnTo>
                    <a:pt x="23" y="4"/>
                  </a:lnTo>
                  <a:lnTo>
                    <a:pt x="23" y="4"/>
                  </a:lnTo>
                  <a:close/>
                </a:path>
              </a:pathLst>
            </a:custGeom>
            <a:solidFill>
              <a:srgbClr val="80BD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242"/>
            <p:cNvSpPr>
              <a:spLocks/>
            </p:cNvSpPr>
            <p:nvPr/>
          </p:nvSpPr>
          <p:spPr bwMode="auto">
            <a:xfrm>
              <a:off x="2803353" y="3393065"/>
              <a:ext cx="30981" cy="52533"/>
            </a:xfrm>
            <a:custGeom>
              <a:avLst/>
              <a:gdLst>
                <a:gd name="T0" fmla="*/ 17 w 23"/>
                <a:gd name="T1" fmla="*/ 39 h 39"/>
                <a:gd name="T2" fmla="*/ 17 w 23"/>
                <a:gd name="T3" fmla="*/ 39 h 39"/>
                <a:gd name="T4" fmla="*/ 8 w 23"/>
                <a:gd name="T5" fmla="*/ 36 h 39"/>
                <a:gd name="T6" fmla="*/ 0 w 23"/>
                <a:gd name="T7" fmla="*/ 31 h 39"/>
                <a:gd name="T8" fmla="*/ 23 w 23"/>
                <a:gd name="T9" fmla="*/ 0 h 39"/>
                <a:gd name="T10" fmla="*/ 17 w 23"/>
                <a:gd name="T1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9">
                  <a:moveTo>
                    <a:pt x="17" y="39"/>
                  </a:moveTo>
                  <a:lnTo>
                    <a:pt x="17" y="39"/>
                  </a:lnTo>
                  <a:lnTo>
                    <a:pt x="8" y="36"/>
                  </a:lnTo>
                  <a:lnTo>
                    <a:pt x="0" y="31"/>
                  </a:lnTo>
                  <a:lnTo>
                    <a:pt x="23" y="0"/>
                  </a:lnTo>
                  <a:lnTo>
                    <a:pt x="17" y="39"/>
                  </a:lnTo>
                  <a:close/>
                </a:path>
              </a:pathLst>
            </a:custGeom>
            <a:solidFill>
              <a:srgbClr val="C0F0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243"/>
            <p:cNvSpPr>
              <a:spLocks/>
            </p:cNvSpPr>
            <p:nvPr/>
          </p:nvSpPr>
          <p:spPr bwMode="auto">
            <a:xfrm>
              <a:off x="2781802" y="3368819"/>
              <a:ext cx="52533" cy="66003"/>
            </a:xfrm>
            <a:custGeom>
              <a:avLst/>
              <a:gdLst>
                <a:gd name="T0" fmla="*/ 16 w 39"/>
                <a:gd name="T1" fmla="*/ 49 h 49"/>
                <a:gd name="T2" fmla="*/ 16 w 39"/>
                <a:gd name="T3" fmla="*/ 49 h 49"/>
                <a:gd name="T4" fmla="*/ 9 w 39"/>
                <a:gd name="T5" fmla="*/ 42 h 49"/>
                <a:gd name="T6" fmla="*/ 4 w 39"/>
                <a:gd name="T7" fmla="*/ 34 h 49"/>
                <a:gd name="T8" fmla="*/ 4 w 39"/>
                <a:gd name="T9" fmla="*/ 34 h 49"/>
                <a:gd name="T10" fmla="*/ 1 w 39"/>
                <a:gd name="T11" fmla="*/ 26 h 49"/>
                <a:gd name="T12" fmla="*/ 0 w 39"/>
                <a:gd name="T13" fmla="*/ 17 h 49"/>
                <a:gd name="T14" fmla="*/ 1 w 39"/>
                <a:gd name="T15" fmla="*/ 9 h 49"/>
                <a:gd name="T16" fmla="*/ 5 w 39"/>
                <a:gd name="T17" fmla="*/ 0 h 49"/>
                <a:gd name="T18" fmla="*/ 39 w 39"/>
                <a:gd name="T19" fmla="*/ 18 h 49"/>
                <a:gd name="T20" fmla="*/ 16 w 39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49">
                  <a:moveTo>
                    <a:pt x="16" y="49"/>
                  </a:moveTo>
                  <a:lnTo>
                    <a:pt x="16" y="49"/>
                  </a:lnTo>
                  <a:lnTo>
                    <a:pt x="9" y="4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1" y="26"/>
                  </a:lnTo>
                  <a:lnTo>
                    <a:pt x="0" y="17"/>
                  </a:lnTo>
                  <a:lnTo>
                    <a:pt x="1" y="9"/>
                  </a:lnTo>
                  <a:lnTo>
                    <a:pt x="5" y="0"/>
                  </a:lnTo>
                  <a:lnTo>
                    <a:pt x="39" y="18"/>
                  </a:lnTo>
                  <a:lnTo>
                    <a:pt x="16" y="49"/>
                  </a:lnTo>
                  <a:close/>
                </a:path>
              </a:pathLst>
            </a:custGeom>
            <a:solidFill>
              <a:srgbClr val="AFE3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244"/>
            <p:cNvSpPr>
              <a:spLocks/>
            </p:cNvSpPr>
            <p:nvPr/>
          </p:nvSpPr>
          <p:spPr bwMode="auto">
            <a:xfrm>
              <a:off x="2788536" y="3345920"/>
              <a:ext cx="45797" cy="47145"/>
            </a:xfrm>
            <a:custGeom>
              <a:avLst/>
              <a:gdLst>
                <a:gd name="T0" fmla="*/ 0 w 34"/>
                <a:gd name="T1" fmla="*/ 17 h 35"/>
                <a:gd name="T2" fmla="*/ 0 w 34"/>
                <a:gd name="T3" fmla="*/ 17 h 35"/>
                <a:gd name="T4" fmla="*/ 3 w 34"/>
                <a:gd name="T5" fmla="*/ 12 h 35"/>
                <a:gd name="T6" fmla="*/ 7 w 34"/>
                <a:gd name="T7" fmla="*/ 7 h 35"/>
                <a:gd name="T8" fmla="*/ 12 w 34"/>
                <a:gd name="T9" fmla="*/ 3 h 35"/>
                <a:gd name="T10" fmla="*/ 18 w 34"/>
                <a:gd name="T11" fmla="*/ 0 h 35"/>
                <a:gd name="T12" fmla="*/ 34 w 34"/>
                <a:gd name="T13" fmla="*/ 35 h 35"/>
                <a:gd name="T14" fmla="*/ 0 w 34"/>
                <a:gd name="T15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35">
                  <a:moveTo>
                    <a:pt x="0" y="17"/>
                  </a:moveTo>
                  <a:lnTo>
                    <a:pt x="0" y="17"/>
                  </a:lnTo>
                  <a:lnTo>
                    <a:pt x="3" y="12"/>
                  </a:lnTo>
                  <a:lnTo>
                    <a:pt x="7" y="7"/>
                  </a:lnTo>
                  <a:lnTo>
                    <a:pt x="12" y="3"/>
                  </a:lnTo>
                  <a:lnTo>
                    <a:pt x="18" y="0"/>
                  </a:lnTo>
                  <a:lnTo>
                    <a:pt x="34" y="3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9ED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245"/>
            <p:cNvSpPr>
              <a:spLocks/>
            </p:cNvSpPr>
            <p:nvPr/>
          </p:nvSpPr>
          <p:spPr bwMode="auto">
            <a:xfrm>
              <a:off x="2812782" y="3340532"/>
              <a:ext cx="39063" cy="52533"/>
            </a:xfrm>
            <a:custGeom>
              <a:avLst/>
              <a:gdLst>
                <a:gd name="T0" fmla="*/ 0 w 29"/>
                <a:gd name="T1" fmla="*/ 4 h 39"/>
                <a:gd name="T2" fmla="*/ 16 w 29"/>
                <a:gd name="T3" fmla="*/ 39 h 39"/>
                <a:gd name="T4" fmla="*/ 29 w 29"/>
                <a:gd name="T5" fmla="*/ 3 h 39"/>
                <a:gd name="T6" fmla="*/ 29 w 29"/>
                <a:gd name="T7" fmla="*/ 3 h 39"/>
                <a:gd name="T8" fmla="*/ 23 w 29"/>
                <a:gd name="T9" fmla="*/ 1 h 39"/>
                <a:gd name="T10" fmla="*/ 15 w 29"/>
                <a:gd name="T11" fmla="*/ 0 h 39"/>
                <a:gd name="T12" fmla="*/ 8 w 29"/>
                <a:gd name="T13" fmla="*/ 1 h 39"/>
                <a:gd name="T14" fmla="*/ 0 w 29"/>
                <a:gd name="T15" fmla="*/ 4 h 39"/>
                <a:gd name="T16" fmla="*/ 0 w 29"/>
                <a:gd name="T17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9">
                  <a:moveTo>
                    <a:pt x="0" y="4"/>
                  </a:moveTo>
                  <a:lnTo>
                    <a:pt x="16" y="39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3" y="1"/>
                  </a:lnTo>
                  <a:lnTo>
                    <a:pt x="15" y="0"/>
                  </a:lnTo>
                  <a:lnTo>
                    <a:pt x="8" y="1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8EC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246"/>
            <p:cNvSpPr>
              <a:spLocks/>
            </p:cNvSpPr>
            <p:nvPr/>
          </p:nvSpPr>
          <p:spPr bwMode="auto">
            <a:xfrm>
              <a:off x="2542039" y="3496782"/>
              <a:ext cx="219559" cy="107759"/>
            </a:xfrm>
            <a:custGeom>
              <a:avLst/>
              <a:gdLst>
                <a:gd name="T0" fmla="*/ 0 w 163"/>
                <a:gd name="T1" fmla="*/ 74 h 80"/>
                <a:gd name="T2" fmla="*/ 162 w 163"/>
                <a:gd name="T3" fmla="*/ 0 h 80"/>
                <a:gd name="T4" fmla="*/ 163 w 163"/>
                <a:gd name="T5" fmla="*/ 4 h 80"/>
                <a:gd name="T6" fmla="*/ 1 w 163"/>
                <a:gd name="T7" fmla="*/ 80 h 80"/>
                <a:gd name="T8" fmla="*/ 0 w 163"/>
                <a:gd name="T9" fmla="*/ 7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80">
                  <a:moveTo>
                    <a:pt x="0" y="74"/>
                  </a:moveTo>
                  <a:lnTo>
                    <a:pt x="162" y="0"/>
                  </a:lnTo>
                  <a:lnTo>
                    <a:pt x="163" y="4"/>
                  </a:lnTo>
                  <a:lnTo>
                    <a:pt x="1" y="80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247"/>
            <p:cNvSpPr>
              <a:spLocks/>
            </p:cNvSpPr>
            <p:nvPr/>
          </p:nvSpPr>
          <p:spPr bwMode="auto">
            <a:xfrm>
              <a:off x="2486812" y="3461761"/>
              <a:ext cx="92942" cy="134698"/>
            </a:xfrm>
            <a:custGeom>
              <a:avLst/>
              <a:gdLst>
                <a:gd name="T0" fmla="*/ 0 w 69"/>
                <a:gd name="T1" fmla="*/ 14 h 100"/>
                <a:gd name="T2" fmla="*/ 28 w 69"/>
                <a:gd name="T3" fmla="*/ 0 h 100"/>
                <a:gd name="T4" fmla="*/ 69 w 69"/>
                <a:gd name="T5" fmla="*/ 88 h 100"/>
                <a:gd name="T6" fmla="*/ 41 w 69"/>
                <a:gd name="T7" fmla="*/ 100 h 100"/>
                <a:gd name="T8" fmla="*/ 0 w 69"/>
                <a:gd name="T9" fmla="*/ 1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00">
                  <a:moveTo>
                    <a:pt x="0" y="14"/>
                  </a:moveTo>
                  <a:lnTo>
                    <a:pt x="28" y="0"/>
                  </a:lnTo>
                  <a:lnTo>
                    <a:pt x="69" y="88"/>
                  </a:lnTo>
                  <a:lnTo>
                    <a:pt x="41" y="10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A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8" name="Freeform 248"/>
            <p:cNvSpPr>
              <a:spLocks/>
            </p:cNvSpPr>
            <p:nvPr/>
          </p:nvSpPr>
          <p:spPr bwMode="auto">
            <a:xfrm>
              <a:off x="2552814" y="3486006"/>
              <a:ext cx="72737" cy="90248"/>
            </a:xfrm>
            <a:custGeom>
              <a:avLst/>
              <a:gdLst>
                <a:gd name="T0" fmla="*/ 0 w 54"/>
                <a:gd name="T1" fmla="*/ 13 h 67"/>
                <a:gd name="T2" fmla="*/ 28 w 54"/>
                <a:gd name="T3" fmla="*/ 0 h 67"/>
                <a:gd name="T4" fmla="*/ 54 w 54"/>
                <a:gd name="T5" fmla="*/ 54 h 67"/>
                <a:gd name="T6" fmla="*/ 25 w 54"/>
                <a:gd name="T7" fmla="*/ 67 h 67"/>
                <a:gd name="T8" fmla="*/ 0 w 54"/>
                <a:gd name="T9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67">
                  <a:moveTo>
                    <a:pt x="0" y="13"/>
                  </a:moveTo>
                  <a:lnTo>
                    <a:pt x="28" y="0"/>
                  </a:lnTo>
                  <a:lnTo>
                    <a:pt x="54" y="54"/>
                  </a:lnTo>
                  <a:lnTo>
                    <a:pt x="25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B91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9" name="Freeform 249"/>
            <p:cNvSpPr>
              <a:spLocks/>
            </p:cNvSpPr>
            <p:nvPr/>
          </p:nvSpPr>
          <p:spPr bwMode="auto">
            <a:xfrm>
              <a:off x="2608040" y="3490048"/>
              <a:ext cx="61961" cy="64655"/>
            </a:xfrm>
            <a:custGeom>
              <a:avLst/>
              <a:gdLst>
                <a:gd name="T0" fmla="*/ 0 w 46"/>
                <a:gd name="T1" fmla="*/ 13 h 48"/>
                <a:gd name="T2" fmla="*/ 29 w 46"/>
                <a:gd name="T3" fmla="*/ 0 h 48"/>
                <a:gd name="T4" fmla="*/ 46 w 46"/>
                <a:gd name="T5" fmla="*/ 36 h 48"/>
                <a:gd name="T6" fmla="*/ 17 w 46"/>
                <a:gd name="T7" fmla="*/ 48 h 48"/>
                <a:gd name="T8" fmla="*/ 0 w 46"/>
                <a:gd name="T9" fmla="*/ 1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8">
                  <a:moveTo>
                    <a:pt x="0" y="13"/>
                  </a:moveTo>
                  <a:lnTo>
                    <a:pt x="29" y="0"/>
                  </a:lnTo>
                  <a:lnTo>
                    <a:pt x="46" y="36"/>
                  </a:lnTo>
                  <a:lnTo>
                    <a:pt x="17" y="4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4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0" name="Freeform 250"/>
            <p:cNvSpPr>
              <a:spLocks/>
            </p:cNvSpPr>
            <p:nvPr/>
          </p:nvSpPr>
          <p:spPr bwMode="auto">
            <a:xfrm>
              <a:off x="2643062" y="3445597"/>
              <a:ext cx="71391" cy="88901"/>
            </a:xfrm>
            <a:custGeom>
              <a:avLst/>
              <a:gdLst>
                <a:gd name="T0" fmla="*/ 0 w 53"/>
                <a:gd name="T1" fmla="*/ 14 h 66"/>
                <a:gd name="T2" fmla="*/ 28 w 53"/>
                <a:gd name="T3" fmla="*/ 0 h 66"/>
                <a:gd name="T4" fmla="*/ 53 w 53"/>
                <a:gd name="T5" fmla="*/ 53 h 66"/>
                <a:gd name="T6" fmla="*/ 24 w 53"/>
                <a:gd name="T7" fmla="*/ 66 h 66"/>
                <a:gd name="T8" fmla="*/ 0 w 53"/>
                <a:gd name="T9" fmla="*/ 1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66">
                  <a:moveTo>
                    <a:pt x="0" y="14"/>
                  </a:moveTo>
                  <a:lnTo>
                    <a:pt x="28" y="0"/>
                  </a:lnTo>
                  <a:lnTo>
                    <a:pt x="53" y="53"/>
                  </a:lnTo>
                  <a:lnTo>
                    <a:pt x="24" y="66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0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1" name="Freeform 251"/>
            <p:cNvSpPr>
              <a:spLocks/>
            </p:cNvSpPr>
            <p:nvPr/>
          </p:nvSpPr>
          <p:spPr bwMode="auto">
            <a:xfrm>
              <a:off x="2698289" y="3445597"/>
              <a:ext cx="61961" cy="67349"/>
            </a:xfrm>
            <a:custGeom>
              <a:avLst/>
              <a:gdLst>
                <a:gd name="T0" fmla="*/ 0 w 46"/>
                <a:gd name="T1" fmla="*/ 14 h 50"/>
                <a:gd name="T2" fmla="*/ 28 w 46"/>
                <a:gd name="T3" fmla="*/ 0 h 50"/>
                <a:gd name="T4" fmla="*/ 46 w 46"/>
                <a:gd name="T5" fmla="*/ 38 h 50"/>
                <a:gd name="T6" fmla="*/ 17 w 46"/>
                <a:gd name="T7" fmla="*/ 50 h 50"/>
                <a:gd name="T8" fmla="*/ 0 w 46"/>
                <a:gd name="T9" fmla="*/ 1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0">
                  <a:moveTo>
                    <a:pt x="0" y="14"/>
                  </a:moveTo>
                  <a:lnTo>
                    <a:pt x="28" y="0"/>
                  </a:lnTo>
                  <a:lnTo>
                    <a:pt x="46" y="38"/>
                  </a:lnTo>
                  <a:lnTo>
                    <a:pt x="17" y="5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B4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2" name="Freeform 252"/>
            <p:cNvSpPr>
              <a:spLocks/>
            </p:cNvSpPr>
            <p:nvPr/>
          </p:nvSpPr>
          <p:spPr bwMode="auto">
            <a:xfrm>
              <a:off x="2815476" y="3460414"/>
              <a:ext cx="22899" cy="14817"/>
            </a:xfrm>
            <a:custGeom>
              <a:avLst/>
              <a:gdLst>
                <a:gd name="T0" fmla="*/ 0 w 17"/>
                <a:gd name="T1" fmla="*/ 7 h 11"/>
                <a:gd name="T2" fmla="*/ 15 w 17"/>
                <a:gd name="T3" fmla="*/ 0 h 11"/>
                <a:gd name="T4" fmla="*/ 17 w 17"/>
                <a:gd name="T5" fmla="*/ 4 h 11"/>
                <a:gd name="T6" fmla="*/ 2 w 17"/>
                <a:gd name="T7" fmla="*/ 11 h 11"/>
                <a:gd name="T8" fmla="*/ 0 w 17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0" y="7"/>
                  </a:moveTo>
                  <a:lnTo>
                    <a:pt x="15" y="0"/>
                  </a:lnTo>
                  <a:lnTo>
                    <a:pt x="17" y="4"/>
                  </a:lnTo>
                  <a:lnTo>
                    <a:pt x="2" y="1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3" name="Freeform 253"/>
            <p:cNvSpPr>
              <a:spLocks/>
            </p:cNvSpPr>
            <p:nvPr/>
          </p:nvSpPr>
          <p:spPr bwMode="auto">
            <a:xfrm>
              <a:off x="2845110" y="3429433"/>
              <a:ext cx="60615" cy="32328"/>
            </a:xfrm>
            <a:custGeom>
              <a:avLst/>
              <a:gdLst>
                <a:gd name="T0" fmla="*/ 0 w 45"/>
                <a:gd name="T1" fmla="*/ 20 h 24"/>
                <a:gd name="T2" fmla="*/ 43 w 45"/>
                <a:gd name="T3" fmla="*/ 0 h 24"/>
                <a:gd name="T4" fmla="*/ 45 w 45"/>
                <a:gd name="T5" fmla="*/ 4 h 24"/>
                <a:gd name="T6" fmla="*/ 1 w 45"/>
                <a:gd name="T7" fmla="*/ 24 h 24"/>
                <a:gd name="T8" fmla="*/ 0 w 45"/>
                <a:gd name="T9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4">
                  <a:moveTo>
                    <a:pt x="0" y="20"/>
                  </a:moveTo>
                  <a:lnTo>
                    <a:pt x="43" y="0"/>
                  </a:lnTo>
                  <a:lnTo>
                    <a:pt x="45" y="4"/>
                  </a:lnTo>
                  <a:lnTo>
                    <a:pt x="1" y="24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4" name="Freeform 254"/>
            <p:cNvSpPr>
              <a:spLocks/>
            </p:cNvSpPr>
            <p:nvPr/>
          </p:nvSpPr>
          <p:spPr bwMode="auto">
            <a:xfrm>
              <a:off x="2552814" y="3542580"/>
              <a:ext cx="172414" cy="88901"/>
            </a:xfrm>
            <a:custGeom>
              <a:avLst/>
              <a:gdLst>
                <a:gd name="T0" fmla="*/ 0 w 128"/>
                <a:gd name="T1" fmla="*/ 58 h 66"/>
                <a:gd name="T2" fmla="*/ 125 w 128"/>
                <a:gd name="T3" fmla="*/ 0 h 66"/>
                <a:gd name="T4" fmla="*/ 128 w 128"/>
                <a:gd name="T5" fmla="*/ 8 h 66"/>
                <a:gd name="T6" fmla="*/ 4 w 128"/>
                <a:gd name="T7" fmla="*/ 66 h 66"/>
                <a:gd name="T8" fmla="*/ 0 w 128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6">
                  <a:moveTo>
                    <a:pt x="0" y="58"/>
                  </a:moveTo>
                  <a:lnTo>
                    <a:pt x="125" y="0"/>
                  </a:lnTo>
                  <a:lnTo>
                    <a:pt x="128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5" name="Freeform 255"/>
            <p:cNvSpPr>
              <a:spLocks/>
            </p:cNvSpPr>
            <p:nvPr/>
          </p:nvSpPr>
          <p:spPr bwMode="auto">
            <a:xfrm>
              <a:off x="2560896" y="3562785"/>
              <a:ext cx="173761" cy="88901"/>
            </a:xfrm>
            <a:custGeom>
              <a:avLst/>
              <a:gdLst>
                <a:gd name="T0" fmla="*/ 0 w 129"/>
                <a:gd name="T1" fmla="*/ 58 h 66"/>
                <a:gd name="T2" fmla="*/ 126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6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6" name="Freeform 256"/>
            <p:cNvSpPr>
              <a:spLocks/>
            </p:cNvSpPr>
            <p:nvPr/>
          </p:nvSpPr>
          <p:spPr bwMode="auto">
            <a:xfrm>
              <a:off x="2570325" y="3581643"/>
              <a:ext cx="172414" cy="90248"/>
            </a:xfrm>
            <a:custGeom>
              <a:avLst/>
              <a:gdLst>
                <a:gd name="T0" fmla="*/ 0 w 128"/>
                <a:gd name="T1" fmla="*/ 58 h 67"/>
                <a:gd name="T2" fmla="*/ 126 w 128"/>
                <a:gd name="T3" fmla="*/ 0 h 67"/>
                <a:gd name="T4" fmla="*/ 128 w 128"/>
                <a:gd name="T5" fmla="*/ 9 h 67"/>
                <a:gd name="T6" fmla="*/ 4 w 128"/>
                <a:gd name="T7" fmla="*/ 67 h 67"/>
                <a:gd name="T8" fmla="*/ 0 w 128"/>
                <a:gd name="T9" fmla="*/ 5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7">
                  <a:moveTo>
                    <a:pt x="0" y="58"/>
                  </a:moveTo>
                  <a:lnTo>
                    <a:pt x="126" y="0"/>
                  </a:lnTo>
                  <a:lnTo>
                    <a:pt x="128" y="9"/>
                  </a:lnTo>
                  <a:lnTo>
                    <a:pt x="4" y="67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7" name="Freeform 257"/>
            <p:cNvSpPr>
              <a:spLocks/>
            </p:cNvSpPr>
            <p:nvPr/>
          </p:nvSpPr>
          <p:spPr bwMode="auto">
            <a:xfrm>
              <a:off x="2579754" y="3600500"/>
              <a:ext cx="172414" cy="90248"/>
            </a:xfrm>
            <a:custGeom>
              <a:avLst/>
              <a:gdLst>
                <a:gd name="T0" fmla="*/ 0 w 128"/>
                <a:gd name="T1" fmla="*/ 59 h 67"/>
                <a:gd name="T2" fmla="*/ 125 w 128"/>
                <a:gd name="T3" fmla="*/ 0 h 67"/>
                <a:gd name="T4" fmla="*/ 128 w 128"/>
                <a:gd name="T5" fmla="*/ 9 h 67"/>
                <a:gd name="T6" fmla="*/ 4 w 128"/>
                <a:gd name="T7" fmla="*/ 67 h 67"/>
                <a:gd name="T8" fmla="*/ 0 w 128"/>
                <a:gd name="T9" fmla="*/ 5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7">
                  <a:moveTo>
                    <a:pt x="0" y="59"/>
                  </a:moveTo>
                  <a:lnTo>
                    <a:pt x="125" y="0"/>
                  </a:lnTo>
                  <a:lnTo>
                    <a:pt x="128" y="9"/>
                  </a:lnTo>
                  <a:lnTo>
                    <a:pt x="4" y="67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8" name="Freeform 258"/>
            <p:cNvSpPr>
              <a:spLocks/>
            </p:cNvSpPr>
            <p:nvPr/>
          </p:nvSpPr>
          <p:spPr bwMode="auto">
            <a:xfrm>
              <a:off x="2589183" y="3620705"/>
              <a:ext cx="172414" cy="88901"/>
            </a:xfrm>
            <a:custGeom>
              <a:avLst/>
              <a:gdLst>
                <a:gd name="T0" fmla="*/ 0 w 128"/>
                <a:gd name="T1" fmla="*/ 58 h 66"/>
                <a:gd name="T2" fmla="*/ 125 w 128"/>
                <a:gd name="T3" fmla="*/ 0 h 66"/>
                <a:gd name="T4" fmla="*/ 128 w 128"/>
                <a:gd name="T5" fmla="*/ 8 h 66"/>
                <a:gd name="T6" fmla="*/ 4 w 128"/>
                <a:gd name="T7" fmla="*/ 66 h 66"/>
                <a:gd name="T8" fmla="*/ 0 w 128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6">
                  <a:moveTo>
                    <a:pt x="0" y="58"/>
                  </a:moveTo>
                  <a:lnTo>
                    <a:pt x="125" y="0"/>
                  </a:lnTo>
                  <a:lnTo>
                    <a:pt x="128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9" name="Freeform 259"/>
            <p:cNvSpPr>
              <a:spLocks/>
            </p:cNvSpPr>
            <p:nvPr/>
          </p:nvSpPr>
          <p:spPr bwMode="auto">
            <a:xfrm>
              <a:off x="2597264" y="3640910"/>
              <a:ext cx="173761" cy="88901"/>
            </a:xfrm>
            <a:custGeom>
              <a:avLst/>
              <a:gdLst>
                <a:gd name="T0" fmla="*/ 0 w 129"/>
                <a:gd name="T1" fmla="*/ 58 h 66"/>
                <a:gd name="T2" fmla="*/ 126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6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0" name="Freeform 260"/>
            <p:cNvSpPr>
              <a:spLocks/>
            </p:cNvSpPr>
            <p:nvPr/>
          </p:nvSpPr>
          <p:spPr bwMode="auto">
            <a:xfrm>
              <a:off x="2606694" y="3659768"/>
              <a:ext cx="175108" cy="90248"/>
            </a:xfrm>
            <a:custGeom>
              <a:avLst/>
              <a:gdLst>
                <a:gd name="T0" fmla="*/ 0 w 130"/>
                <a:gd name="T1" fmla="*/ 59 h 67"/>
                <a:gd name="T2" fmla="*/ 126 w 130"/>
                <a:gd name="T3" fmla="*/ 0 h 67"/>
                <a:gd name="T4" fmla="*/ 130 w 130"/>
                <a:gd name="T5" fmla="*/ 9 h 67"/>
                <a:gd name="T6" fmla="*/ 4 w 130"/>
                <a:gd name="T7" fmla="*/ 67 h 67"/>
                <a:gd name="T8" fmla="*/ 0 w 130"/>
                <a:gd name="T9" fmla="*/ 5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7">
                  <a:moveTo>
                    <a:pt x="0" y="59"/>
                  </a:moveTo>
                  <a:lnTo>
                    <a:pt x="126" y="0"/>
                  </a:lnTo>
                  <a:lnTo>
                    <a:pt x="130" y="9"/>
                  </a:lnTo>
                  <a:lnTo>
                    <a:pt x="4" y="67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1" name="Freeform 261"/>
            <p:cNvSpPr>
              <a:spLocks/>
            </p:cNvSpPr>
            <p:nvPr/>
          </p:nvSpPr>
          <p:spPr bwMode="auto">
            <a:xfrm>
              <a:off x="2616122" y="3719035"/>
              <a:ext cx="88901" cy="49839"/>
            </a:xfrm>
            <a:custGeom>
              <a:avLst/>
              <a:gdLst>
                <a:gd name="T0" fmla="*/ 0 w 66"/>
                <a:gd name="T1" fmla="*/ 29 h 37"/>
                <a:gd name="T2" fmla="*/ 62 w 66"/>
                <a:gd name="T3" fmla="*/ 0 h 37"/>
                <a:gd name="T4" fmla="*/ 66 w 66"/>
                <a:gd name="T5" fmla="*/ 8 h 37"/>
                <a:gd name="T6" fmla="*/ 4 w 66"/>
                <a:gd name="T7" fmla="*/ 37 h 37"/>
                <a:gd name="T8" fmla="*/ 0 w 66"/>
                <a:gd name="T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37">
                  <a:moveTo>
                    <a:pt x="0" y="29"/>
                  </a:moveTo>
                  <a:lnTo>
                    <a:pt x="62" y="0"/>
                  </a:lnTo>
                  <a:lnTo>
                    <a:pt x="66" y="8"/>
                  </a:lnTo>
                  <a:lnTo>
                    <a:pt x="4" y="37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2" name="Freeform 262"/>
            <p:cNvSpPr>
              <a:spLocks/>
            </p:cNvSpPr>
            <p:nvPr/>
          </p:nvSpPr>
          <p:spPr bwMode="auto">
            <a:xfrm>
              <a:off x="2750821" y="3449638"/>
              <a:ext cx="173761" cy="90248"/>
            </a:xfrm>
            <a:custGeom>
              <a:avLst/>
              <a:gdLst>
                <a:gd name="T0" fmla="*/ 0 w 129"/>
                <a:gd name="T1" fmla="*/ 58 h 67"/>
                <a:gd name="T2" fmla="*/ 125 w 129"/>
                <a:gd name="T3" fmla="*/ 0 h 67"/>
                <a:gd name="T4" fmla="*/ 129 w 129"/>
                <a:gd name="T5" fmla="*/ 8 h 67"/>
                <a:gd name="T6" fmla="*/ 4 w 129"/>
                <a:gd name="T7" fmla="*/ 67 h 67"/>
                <a:gd name="T8" fmla="*/ 0 w 129"/>
                <a:gd name="T9" fmla="*/ 5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7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7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3" name="Freeform 263"/>
            <p:cNvSpPr>
              <a:spLocks/>
            </p:cNvSpPr>
            <p:nvPr/>
          </p:nvSpPr>
          <p:spPr bwMode="auto">
            <a:xfrm>
              <a:off x="2760250" y="3469842"/>
              <a:ext cx="173761" cy="88901"/>
            </a:xfrm>
            <a:custGeom>
              <a:avLst/>
              <a:gdLst>
                <a:gd name="T0" fmla="*/ 0 w 129"/>
                <a:gd name="T1" fmla="*/ 58 h 66"/>
                <a:gd name="T2" fmla="*/ 125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4" name="Freeform 264"/>
            <p:cNvSpPr>
              <a:spLocks/>
            </p:cNvSpPr>
            <p:nvPr/>
          </p:nvSpPr>
          <p:spPr bwMode="auto">
            <a:xfrm>
              <a:off x="2760250" y="3469842"/>
              <a:ext cx="173761" cy="88901"/>
            </a:xfrm>
            <a:custGeom>
              <a:avLst/>
              <a:gdLst>
                <a:gd name="T0" fmla="*/ 0 w 129"/>
                <a:gd name="T1" fmla="*/ 58 h 66"/>
                <a:gd name="T2" fmla="*/ 125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5" name="Freeform 265"/>
            <p:cNvSpPr>
              <a:spLocks/>
            </p:cNvSpPr>
            <p:nvPr/>
          </p:nvSpPr>
          <p:spPr bwMode="auto">
            <a:xfrm>
              <a:off x="2768332" y="3490048"/>
              <a:ext cx="175108" cy="88901"/>
            </a:xfrm>
            <a:custGeom>
              <a:avLst/>
              <a:gdLst>
                <a:gd name="T0" fmla="*/ 0 w 130"/>
                <a:gd name="T1" fmla="*/ 58 h 66"/>
                <a:gd name="T2" fmla="*/ 126 w 130"/>
                <a:gd name="T3" fmla="*/ 0 h 66"/>
                <a:gd name="T4" fmla="*/ 130 w 130"/>
                <a:gd name="T5" fmla="*/ 8 h 66"/>
                <a:gd name="T6" fmla="*/ 4 w 130"/>
                <a:gd name="T7" fmla="*/ 66 h 66"/>
                <a:gd name="T8" fmla="*/ 0 w 130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6">
                  <a:moveTo>
                    <a:pt x="0" y="58"/>
                  </a:moveTo>
                  <a:lnTo>
                    <a:pt x="126" y="0"/>
                  </a:lnTo>
                  <a:lnTo>
                    <a:pt x="130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6" name="Freeform 266"/>
            <p:cNvSpPr>
              <a:spLocks/>
            </p:cNvSpPr>
            <p:nvPr/>
          </p:nvSpPr>
          <p:spPr bwMode="auto">
            <a:xfrm>
              <a:off x="2768332" y="3490048"/>
              <a:ext cx="175108" cy="88901"/>
            </a:xfrm>
            <a:custGeom>
              <a:avLst/>
              <a:gdLst>
                <a:gd name="T0" fmla="*/ 0 w 130"/>
                <a:gd name="T1" fmla="*/ 58 h 66"/>
                <a:gd name="T2" fmla="*/ 126 w 130"/>
                <a:gd name="T3" fmla="*/ 0 h 66"/>
                <a:gd name="T4" fmla="*/ 130 w 130"/>
                <a:gd name="T5" fmla="*/ 8 h 66"/>
                <a:gd name="T6" fmla="*/ 4 w 130"/>
                <a:gd name="T7" fmla="*/ 66 h 66"/>
                <a:gd name="T8" fmla="*/ 0 w 130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6">
                  <a:moveTo>
                    <a:pt x="0" y="58"/>
                  </a:moveTo>
                  <a:lnTo>
                    <a:pt x="126" y="0"/>
                  </a:lnTo>
                  <a:lnTo>
                    <a:pt x="130" y="8"/>
                  </a:lnTo>
                  <a:lnTo>
                    <a:pt x="4" y="66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7" name="Freeform 267"/>
            <p:cNvSpPr>
              <a:spLocks/>
            </p:cNvSpPr>
            <p:nvPr/>
          </p:nvSpPr>
          <p:spPr bwMode="auto">
            <a:xfrm>
              <a:off x="2777760" y="3508905"/>
              <a:ext cx="175108" cy="90248"/>
            </a:xfrm>
            <a:custGeom>
              <a:avLst/>
              <a:gdLst>
                <a:gd name="T0" fmla="*/ 0 w 130"/>
                <a:gd name="T1" fmla="*/ 58 h 67"/>
                <a:gd name="T2" fmla="*/ 126 w 130"/>
                <a:gd name="T3" fmla="*/ 0 h 67"/>
                <a:gd name="T4" fmla="*/ 130 w 130"/>
                <a:gd name="T5" fmla="*/ 9 h 67"/>
                <a:gd name="T6" fmla="*/ 4 w 130"/>
                <a:gd name="T7" fmla="*/ 67 h 67"/>
                <a:gd name="T8" fmla="*/ 0 w 130"/>
                <a:gd name="T9" fmla="*/ 5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7">
                  <a:moveTo>
                    <a:pt x="0" y="58"/>
                  </a:moveTo>
                  <a:lnTo>
                    <a:pt x="126" y="0"/>
                  </a:lnTo>
                  <a:lnTo>
                    <a:pt x="130" y="9"/>
                  </a:lnTo>
                  <a:lnTo>
                    <a:pt x="4" y="67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8" name="Freeform 268"/>
            <p:cNvSpPr>
              <a:spLocks/>
            </p:cNvSpPr>
            <p:nvPr/>
          </p:nvSpPr>
          <p:spPr bwMode="auto">
            <a:xfrm>
              <a:off x="2787190" y="3527763"/>
              <a:ext cx="173761" cy="90248"/>
            </a:xfrm>
            <a:custGeom>
              <a:avLst/>
              <a:gdLst>
                <a:gd name="T0" fmla="*/ 0 w 129"/>
                <a:gd name="T1" fmla="*/ 58 h 67"/>
                <a:gd name="T2" fmla="*/ 125 w 129"/>
                <a:gd name="T3" fmla="*/ 0 h 67"/>
                <a:gd name="T4" fmla="*/ 129 w 129"/>
                <a:gd name="T5" fmla="*/ 8 h 67"/>
                <a:gd name="T6" fmla="*/ 4 w 129"/>
                <a:gd name="T7" fmla="*/ 67 h 67"/>
                <a:gd name="T8" fmla="*/ 0 w 129"/>
                <a:gd name="T9" fmla="*/ 5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7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7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9" name="Freeform 269"/>
            <p:cNvSpPr>
              <a:spLocks/>
            </p:cNvSpPr>
            <p:nvPr/>
          </p:nvSpPr>
          <p:spPr bwMode="auto">
            <a:xfrm>
              <a:off x="2787190" y="3527763"/>
              <a:ext cx="173761" cy="90248"/>
            </a:xfrm>
            <a:custGeom>
              <a:avLst/>
              <a:gdLst>
                <a:gd name="T0" fmla="*/ 0 w 129"/>
                <a:gd name="T1" fmla="*/ 58 h 67"/>
                <a:gd name="T2" fmla="*/ 125 w 129"/>
                <a:gd name="T3" fmla="*/ 0 h 67"/>
                <a:gd name="T4" fmla="*/ 129 w 129"/>
                <a:gd name="T5" fmla="*/ 8 h 67"/>
                <a:gd name="T6" fmla="*/ 4 w 129"/>
                <a:gd name="T7" fmla="*/ 67 h 67"/>
                <a:gd name="T8" fmla="*/ 0 w 129"/>
                <a:gd name="T9" fmla="*/ 5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7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7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0" name="Freeform 270"/>
            <p:cNvSpPr>
              <a:spLocks/>
            </p:cNvSpPr>
            <p:nvPr/>
          </p:nvSpPr>
          <p:spPr bwMode="auto">
            <a:xfrm>
              <a:off x="2796618" y="3547968"/>
              <a:ext cx="173761" cy="88901"/>
            </a:xfrm>
            <a:custGeom>
              <a:avLst/>
              <a:gdLst>
                <a:gd name="T0" fmla="*/ 0 w 129"/>
                <a:gd name="T1" fmla="*/ 58 h 66"/>
                <a:gd name="T2" fmla="*/ 125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1" name="Freeform 271"/>
            <p:cNvSpPr>
              <a:spLocks/>
            </p:cNvSpPr>
            <p:nvPr/>
          </p:nvSpPr>
          <p:spPr bwMode="auto">
            <a:xfrm>
              <a:off x="2796618" y="3547968"/>
              <a:ext cx="173761" cy="88901"/>
            </a:xfrm>
            <a:custGeom>
              <a:avLst/>
              <a:gdLst>
                <a:gd name="T0" fmla="*/ 0 w 129"/>
                <a:gd name="T1" fmla="*/ 58 h 66"/>
                <a:gd name="T2" fmla="*/ 125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2" name="Freeform 272"/>
            <p:cNvSpPr>
              <a:spLocks/>
            </p:cNvSpPr>
            <p:nvPr/>
          </p:nvSpPr>
          <p:spPr bwMode="auto">
            <a:xfrm>
              <a:off x="2804700" y="3568173"/>
              <a:ext cx="175108" cy="88901"/>
            </a:xfrm>
            <a:custGeom>
              <a:avLst/>
              <a:gdLst>
                <a:gd name="T0" fmla="*/ 0 w 130"/>
                <a:gd name="T1" fmla="*/ 58 h 66"/>
                <a:gd name="T2" fmla="*/ 126 w 130"/>
                <a:gd name="T3" fmla="*/ 0 h 66"/>
                <a:gd name="T4" fmla="*/ 130 w 130"/>
                <a:gd name="T5" fmla="*/ 8 h 66"/>
                <a:gd name="T6" fmla="*/ 4 w 130"/>
                <a:gd name="T7" fmla="*/ 66 h 66"/>
                <a:gd name="T8" fmla="*/ 0 w 130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6">
                  <a:moveTo>
                    <a:pt x="0" y="58"/>
                  </a:moveTo>
                  <a:lnTo>
                    <a:pt x="126" y="0"/>
                  </a:lnTo>
                  <a:lnTo>
                    <a:pt x="130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3" name="Freeform 273"/>
            <p:cNvSpPr>
              <a:spLocks/>
            </p:cNvSpPr>
            <p:nvPr/>
          </p:nvSpPr>
          <p:spPr bwMode="auto">
            <a:xfrm>
              <a:off x="2804700" y="3568173"/>
              <a:ext cx="175108" cy="88901"/>
            </a:xfrm>
            <a:custGeom>
              <a:avLst/>
              <a:gdLst>
                <a:gd name="T0" fmla="*/ 0 w 130"/>
                <a:gd name="T1" fmla="*/ 58 h 66"/>
                <a:gd name="T2" fmla="*/ 126 w 130"/>
                <a:gd name="T3" fmla="*/ 0 h 66"/>
                <a:gd name="T4" fmla="*/ 130 w 130"/>
                <a:gd name="T5" fmla="*/ 8 h 66"/>
                <a:gd name="T6" fmla="*/ 4 w 130"/>
                <a:gd name="T7" fmla="*/ 66 h 66"/>
                <a:gd name="T8" fmla="*/ 0 w 130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6">
                  <a:moveTo>
                    <a:pt x="0" y="58"/>
                  </a:moveTo>
                  <a:lnTo>
                    <a:pt x="126" y="0"/>
                  </a:lnTo>
                  <a:lnTo>
                    <a:pt x="130" y="8"/>
                  </a:lnTo>
                  <a:lnTo>
                    <a:pt x="4" y="66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4" name="Freeform 274"/>
            <p:cNvSpPr>
              <a:spLocks/>
            </p:cNvSpPr>
            <p:nvPr/>
          </p:nvSpPr>
          <p:spPr bwMode="auto">
            <a:xfrm>
              <a:off x="2814129" y="3609929"/>
              <a:ext cx="123923" cy="67349"/>
            </a:xfrm>
            <a:custGeom>
              <a:avLst/>
              <a:gdLst>
                <a:gd name="T0" fmla="*/ 0 w 92"/>
                <a:gd name="T1" fmla="*/ 42 h 50"/>
                <a:gd name="T2" fmla="*/ 88 w 92"/>
                <a:gd name="T3" fmla="*/ 0 h 50"/>
                <a:gd name="T4" fmla="*/ 92 w 92"/>
                <a:gd name="T5" fmla="*/ 9 h 50"/>
                <a:gd name="T6" fmla="*/ 4 w 92"/>
                <a:gd name="T7" fmla="*/ 50 h 50"/>
                <a:gd name="T8" fmla="*/ 0 w 92"/>
                <a:gd name="T9" fmla="*/ 4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50">
                  <a:moveTo>
                    <a:pt x="0" y="42"/>
                  </a:moveTo>
                  <a:lnTo>
                    <a:pt x="88" y="0"/>
                  </a:lnTo>
                  <a:lnTo>
                    <a:pt x="92" y="9"/>
                  </a:lnTo>
                  <a:lnTo>
                    <a:pt x="4" y="5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pic>
          <p:nvPicPr>
            <p:cNvPr id="75" name="Picture 27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9808" y="3371513"/>
              <a:ext cx="359645" cy="64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" name="Freeform 276"/>
            <p:cNvSpPr>
              <a:spLocks/>
            </p:cNvSpPr>
            <p:nvPr/>
          </p:nvSpPr>
          <p:spPr bwMode="auto">
            <a:xfrm>
              <a:off x="2943440" y="3386329"/>
              <a:ext cx="59267" cy="33675"/>
            </a:xfrm>
            <a:custGeom>
              <a:avLst/>
              <a:gdLst>
                <a:gd name="T0" fmla="*/ 32 w 44"/>
                <a:gd name="T1" fmla="*/ 0 h 25"/>
                <a:gd name="T2" fmla="*/ 26 w 44"/>
                <a:gd name="T3" fmla="*/ 0 h 25"/>
                <a:gd name="T4" fmla="*/ 26 w 44"/>
                <a:gd name="T5" fmla="*/ 0 h 25"/>
                <a:gd name="T6" fmla="*/ 21 w 44"/>
                <a:gd name="T7" fmla="*/ 1 h 25"/>
                <a:gd name="T8" fmla="*/ 17 w 44"/>
                <a:gd name="T9" fmla="*/ 2 h 25"/>
                <a:gd name="T10" fmla="*/ 11 w 44"/>
                <a:gd name="T11" fmla="*/ 2 h 25"/>
                <a:gd name="T12" fmla="*/ 11 w 44"/>
                <a:gd name="T13" fmla="*/ 2 h 25"/>
                <a:gd name="T14" fmla="*/ 5 w 44"/>
                <a:gd name="T15" fmla="*/ 4 h 25"/>
                <a:gd name="T16" fmla="*/ 0 w 44"/>
                <a:gd name="T17" fmla="*/ 6 h 25"/>
                <a:gd name="T18" fmla="*/ 8 w 44"/>
                <a:gd name="T19" fmla="*/ 23 h 25"/>
                <a:gd name="T20" fmla="*/ 8 w 44"/>
                <a:gd name="T21" fmla="*/ 23 h 25"/>
                <a:gd name="T22" fmla="*/ 11 w 44"/>
                <a:gd name="T23" fmla="*/ 24 h 25"/>
                <a:gd name="T24" fmla="*/ 11 w 44"/>
                <a:gd name="T25" fmla="*/ 24 h 25"/>
                <a:gd name="T26" fmla="*/ 11 w 44"/>
                <a:gd name="T27" fmla="*/ 24 h 25"/>
                <a:gd name="T28" fmla="*/ 19 w 44"/>
                <a:gd name="T29" fmla="*/ 23 h 25"/>
                <a:gd name="T30" fmla="*/ 19 w 44"/>
                <a:gd name="T31" fmla="*/ 23 h 25"/>
                <a:gd name="T32" fmla="*/ 21 w 44"/>
                <a:gd name="T33" fmla="*/ 25 h 25"/>
                <a:gd name="T34" fmla="*/ 26 w 44"/>
                <a:gd name="T35" fmla="*/ 25 h 25"/>
                <a:gd name="T36" fmla="*/ 26 w 44"/>
                <a:gd name="T37" fmla="*/ 25 h 25"/>
                <a:gd name="T38" fmla="*/ 26 w 44"/>
                <a:gd name="T39" fmla="*/ 25 h 25"/>
                <a:gd name="T40" fmla="*/ 44 w 44"/>
                <a:gd name="T41" fmla="*/ 25 h 25"/>
                <a:gd name="T42" fmla="*/ 32 w 44"/>
                <a:gd name="T4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25">
                  <a:moveTo>
                    <a:pt x="32" y="0"/>
                  </a:moveTo>
                  <a:lnTo>
                    <a:pt x="26" y="0"/>
                  </a:lnTo>
                  <a:lnTo>
                    <a:pt x="26" y="0"/>
                  </a:lnTo>
                  <a:lnTo>
                    <a:pt x="21" y="1"/>
                  </a:lnTo>
                  <a:lnTo>
                    <a:pt x="17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5" y="4"/>
                  </a:lnTo>
                  <a:lnTo>
                    <a:pt x="0" y="6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21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44" y="2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F6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7" name="Freeform 277"/>
            <p:cNvSpPr>
              <a:spLocks/>
            </p:cNvSpPr>
            <p:nvPr/>
          </p:nvSpPr>
          <p:spPr bwMode="auto">
            <a:xfrm>
              <a:off x="2943440" y="3386329"/>
              <a:ext cx="59267" cy="33675"/>
            </a:xfrm>
            <a:custGeom>
              <a:avLst/>
              <a:gdLst>
                <a:gd name="T0" fmla="*/ 32 w 44"/>
                <a:gd name="T1" fmla="*/ 0 h 25"/>
                <a:gd name="T2" fmla="*/ 26 w 44"/>
                <a:gd name="T3" fmla="*/ 0 h 25"/>
                <a:gd name="T4" fmla="*/ 26 w 44"/>
                <a:gd name="T5" fmla="*/ 0 h 25"/>
                <a:gd name="T6" fmla="*/ 21 w 44"/>
                <a:gd name="T7" fmla="*/ 1 h 25"/>
                <a:gd name="T8" fmla="*/ 17 w 44"/>
                <a:gd name="T9" fmla="*/ 2 h 25"/>
                <a:gd name="T10" fmla="*/ 11 w 44"/>
                <a:gd name="T11" fmla="*/ 2 h 25"/>
                <a:gd name="T12" fmla="*/ 11 w 44"/>
                <a:gd name="T13" fmla="*/ 2 h 25"/>
                <a:gd name="T14" fmla="*/ 5 w 44"/>
                <a:gd name="T15" fmla="*/ 4 h 25"/>
                <a:gd name="T16" fmla="*/ 0 w 44"/>
                <a:gd name="T17" fmla="*/ 6 h 25"/>
                <a:gd name="T18" fmla="*/ 8 w 44"/>
                <a:gd name="T19" fmla="*/ 23 h 25"/>
                <a:gd name="T20" fmla="*/ 8 w 44"/>
                <a:gd name="T21" fmla="*/ 23 h 25"/>
                <a:gd name="T22" fmla="*/ 11 w 44"/>
                <a:gd name="T23" fmla="*/ 24 h 25"/>
                <a:gd name="T24" fmla="*/ 11 w 44"/>
                <a:gd name="T25" fmla="*/ 24 h 25"/>
                <a:gd name="T26" fmla="*/ 11 w 44"/>
                <a:gd name="T27" fmla="*/ 24 h 25"/>
                <a:gd name="T28" fmla="*/ 19 w 44"/>
                <a:gd name="T29" fmla="*/ 23 h 25"/>
                <a:gd name="T30" fmla="*/ 19 w 44"/>
                <a:gd name="T31" fmla="*/ 23 h 25"/>
                <a:gd name="T32" fmla="*/ 21 w 44"/>
                <a:gd name="T33" fmla="*/ 25 h 25"/>
                <a:gd name="T34" fmla="*/ 26 w 44"/>
                <a:gd name="T35" fmla="*/ 25 h 25"/>
                <a:gd name="T36" fmla="*/ 26 w 44"/>
                <a:gd name="T37" fmla="*/ 25 h 25"/>
                <a:gd name="T38" fmla="*/ 26 w 44"/>
                <a:gd name="T39" fmla="*/ 25 h 25"/>
                <a:gd name="T40" fmla="*/ 44 w 44"/>
                <a:gd name="T41" fmla="*/ 25 h 25"/>
                <a:gd name="T42" fmla="*/ 32 w 44"/>
                <a:gd name="T4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25">
                  <a:moveTo>
                    <a:pt x="32" y="0"/>
                  </a:moveTo>
                  <a:lnTo>
                    <a:pt x="26" y="0"/>
                  </a:lnTo>
                  <a:lnTo>
                    <a:pt x="26" y="0"/>
                  </a:lnTo>
                  <a:lnTo>
                    <a:pt x="21" y="1"/>
                  </a:lnTo>
                  <a:lnTo>
                    <a:pt x="17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5" y="4"/>
                  </a:lnTo>
                  <a:lnTo>
                    <a:pt x="0" y="6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21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44" y="25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8" name="Freeform 278"/>
            <p:cNvSpPr>
              <a:spLocks/>
            </p:cNvSpPr>
            <p:nvPr/>
          </p:nvSpPr>
          <p:spPr bwMode="auto">
            <a:xfrm>
              <a:off x="2928623" y="3394411"/>
              <a:ext cx="25593" cy="22899"/>
            </a:xfrm>
            <a:custGeom>
              <a:avLst/>
              <a:gdLst>
                <a:gd name="T0" fmla="*/ 11 w 19"/>
                <a:gd name="T1" fmla="*/ 0 h 17"/>
                <a:gd name="T2" fmla="*/ 11 w 19"/>
                <a:gd name="T3" fmla="*/ 0 h 17"/>
                <a:gd name="T4" fmla="*/ 8 w 19"/>
                <a:gd name="T5" fmla="*/ 2 h 17"/>
                <a:gd name="T6" fmla="*/ 8 w 19"/>
                <a:gd name="T7" fmla="*/ 4 h 17"/>
                <a:gd name="T8" fmla="*/ 1 w 19"/>
                <a:gd name="T9" fmla="*/ 4 h 17"/>
                <a:gd name="T10" fmla="*/ 1 w 19"/>
                <a:gd name="T11" fmla="*/ 4 h 17"/>
                <a:gd name="T12" fmla="*/ 0 w 19"/>
                <a:gd name="T13" fmla="*/ 6 h 17"/>
                <a:gd name="T14" fmla="*/ 0 w 19"/>
                <a:gd name="T15" fmla="*/ 7 h 17"/>
                <a:gd name="T16" fmla="*/ 0 w 19"/>
                <a:gd name="T17" fmla="*/ 7 h 17"/>
                <a:gd name="T18" fmla="*/ 0 w 19"/>
                <a:gd name="T19" fmla="*/ 8 h 17"/>
                <a:gd name="T20" fmla="*/ 1 w 19"/>
                <a:gd name="T21" fmla="*/ 10 h 17"/>
                <a:gd name="T22" fmla="*/ 1 w 19"/>
                <a:gd name="T23" fmla="*/ 10 h 17"/>
                <a:gd name="T24" fmla="*/ 1 w 19"/>
                <a:gd name="T25" fmla="*/ 10 h 17"/>
                <a:gd name="T26" fmla="*/ 8 w 19"/>
                <a:gd name="T27" fmla="*/ 10 h 17"/>
                <a:gd name="T28" fmla="*/ 8 w 19"/>
                <a:gd name="T29" fmla="*/ 10 h 17"/>
                <a:gd name="T30" fmla="*/ 10 w 19"/>
                <a:gd name="T31" fmla="*/ 13 h 17"/>
                <a:gd name="T32" fmla="*/ 12 w 19"/>
                <a:gd name="T33" fmla="*/ 14 h 17"/>
                <a:gd name="T34" fmla="*/ 15 w 19"/>
                <a:gd name="T35" fmla="*/ 17 h 17"/>
                <a:gd name="T36" fmla="*/ 19 w 19"/>
                <a:gd name="T37" fmla="*/ 17 h 17"/>
                <a:gd name="T38" fmla="*/ 11 w 19"/>
                <a:gd name="T3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" h="17">
                  <a:moveTo>
                    <a:pt x="11" y="0"/>
                  </a:moveTo>
                  <a:lnTo>
                    <a:pt x="11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3"/>
                  </a:lnTo>
                  <a:lnTo>
                    <a:pt x="12" y="14"/>
                  </a:lnTo>
                  <a:lnTo>
                    <a:pt x="15" y="17"/>
                  </a:lnTo>
                  <a:lnTo>
                    <a:pt x="19" y="1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D4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9" name="Freeform 279"/>
            <p:cNvSpPr>
              <a:spLocks/>
            </p:cNvSpPr>
            <p:nvPr/>
          </p:nvSpPr>
          <p:spPr bwMode="auto">
            <a:xfrm>
              <a:off x="2928623" y="3394411"/>
              <a:ext cx="25593" cy="22899"/>
            </a:xfrm>
            <a:custGeom>
              <a:avLst/>
              <a:gdLst>
                <a:gd name="T0" fmla="*/ 11 w 19"/>
                <a:gd name="T1" fmla="*/ 0 h 17"/>
                <a:gd name="T2" fmla="*/ 11 w 19"/>
                <a:gd name="T3" fmla="*/ 0 h 17"/>
                <a:gd name="T4" fmla="*/ 8 w 19"/>
                <a:gd name="T5" fmla="*/ 2 h 17"/>
                <a:gd name="T6" fmla="*/ 8 w 19"/>
                <a:gd name="T7" fmla="*/ 4 h 17"/>
                <a:gd name="T8" fmla="*/ 1 w 19"/>
                <a:gd name="T9" fmla="*/ 4 h 17"/>
                <a:gd name="T10" fmla="*/ 1 w 19"/>
                <a:gd name="T11" fmla="*/ 4 h 17"/>
                <a:gd name="T12" fmla="*/ 0 w 19"/>
                <a:gd name="T13" fmla="*/ 6 h 17"/>
                <a:gd name="T14" fmla="*/ 0 w 19"/>
                <a:gd name="T15" fmla="*/ 7 h 17"/>
                <a:gd name="T16" fmla="*/ 0 w 19"/>
                <a:gd name="T17" fmla="*/ 7 h 17"/>
                <a:gd name="T18" fmla="*/ 0 w 19"/>
                <a:gd name="T19" fmla="*/ 8 h 17"/>
                <a:gd name="T20" fmla="*/ 1 w 19"/>
                <a:gd name="T21" fmla="*/ 10 h 17"/>
                <a:gd name="T22" fmla="*/ 1 w 19"/>
                <a:gd name="T23" fmla="*/ 10 h 17"/>
                <a:gd name="T24" fmla="*/ 1 w 19"/>
                <a:gd name="T25" fmla="*/ 10 h 17"/>
                <a:gd name="T26" fmla="*/ 8 w 19"/>
                <a:gd name="T27" fmla="*/ 10 h 17"/>
                <a:gd name="T28" fmla="*/ 8 w 19"/>
                <a:gd name="T29" fmla="*/ 10 h 17"/>
                <a:gd name="T30" fmla="*/ 10 w 19"/>
                <a:gd name="T31" fmla="*/ 13 h 17"/>
                <a:gd name="T32" fmla="*/ 12 w 19"/>
                <a:gd name="T33" fmla="*/ 14 h 17"/>
                <a:gd name="T34" fmla="*/ 15 w 19"/>
                <a:gd name="T35" fmla="*/ 17 h 17"/>
                <a:gd name="T36" fmla="*/ 19 w 19"/>
                <a:gd name="T37" fmla="*/ 17 h 17"/>
                <a:gd name="T38" fmla="*/ 11 w 19"/>
                <a:gd name="T3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" h="17">
                  <a:moveTo>
                    <a:pt x="11" y="0"/>
                  </a:moveTo>
                  <a:lnTo>
                    <a:pt x="11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3"/>
                  </a:lnTo>
                  <a:lnTo>
                    <a:pt x="12" y="14"/>
                  </a:lnTo>
                  <a:lnTo>
                    <a:pt x="15" y="17"/>
                  </a:lnTo>
                  <a:lnTo>
                    <a:pt x="19" y="17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0" name="Freeform 280"/>
            <p:cNvSpPr>
              <a:spLocks/>
            </p:cNvSpPr>
            <p:nvPr/>
          </p:nvSpPr>
          <p:spPr bwMode="auto">
            <a:xfrm>
              <a:off x="3052545" y="3516987"/>
              <a:ext cx="274785" cy="67349"/>
            </a:xfrm>
            <a:custGeom>
              <a:avLst/>
              <a:gdLst>
                <a:gd name="T0" fmla="*/ 202 w 204"/>
                <a:gd name="T1" fmla="*/ 0 h 50"/>
                <a:gd name="T2" fmla="*/ 0 w 204"/>
                <a:gd name="T3" fmla="*/ 4 h 50"/>
                <a:gd name="T4" fmla="*/ 20 w 204"/>
                <a:gd name="T5" fmla="*/ 50 h 50"/>
                <a:gd name="T6" fmla="*/ 38 w 204"/>
                <a:gd name="T7" fmla="*/ 50 h 50"/>
                <a:gd name="T8" fmla="*/ 38 w 204"/>
                <a:gd name="T9" fmla="*/ 50 h 50"/>
                <a:gd name="T10" fmla="*/ 51 w 204"/>
                <a:gd name="T11" fmla="*/ 50 h 50"/>
                <a:gd name="T12" fmla="*/ 53 w 204"/>
                <a:gd name="T13" fmla="*/ 50 h 50"/>
                <a:gd name="T14" fmla="*/ 63 w 204"/>
                <a:gd name="T15" fmla="*/ 48 h 50"/>
                <a:gd name="T16" fmla="*/ 105 w 204"/>
                <a:gd name="T17" fmla="*/ 48 h 50"/>
                <a:gd name="T18" fmla="*/ 109 w 204"/>
                <a:gd name="T19" fmla="*/ 48 h 50"/>
                <a:gd name="T20" fmla="*/ 143 w 204"/>
                <a:gd name="T21" fmla="*/ 47 h 50"/>
                <a:gd name="T22" fmla="*/ 144 w 204"/>
                <a:gd name="T23" fmla="*/ 47 h 50"/>
                <a:gd name="T24" fmla="*/ 179 w 204"/>
                <a:gd name="T25" fmla="*/ 47 h 50"/>
                <a:gd name="T26" fmla="*/ 179 w 204"/>
                <a:gd name="T27" fmla="*/ 47 h 50"/>
                <a:gd name="T28" fmla="*/ 204 w 204"/>
                <a:gd name="T29" fmla="*/ 46 h 50"/>
                <a:gd name="T30" fmla="*/ 202 w 204"/>
                <a:gd name="T3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4" h="50">
                  <a:moveTo>
                    <a:pt x="202" y="0"/>
                  </a:moveTo>
                  <a:lnTo>
                    <a:pt x="0" y="4"/>
                  </a:lnTo>
                  <a:lnTo>
                    <a:pt x="20" y="50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51" y="50"/>
                  </a:lnTo>
                  <a:lnTo>
                    <a:pt x="53" y="50"/>
                  </a:lnTo>
                  <a:lnTo>
                    <a:pt x="63" y="48"/>
                  </a:lnTo>
                  <a:lnTo>
                    <a:pt x="105" y="48"/>
                  </a:lnTo>
                  <a:lnTo>
                    <a:pt x="109" y="48"/>
                  </a:lnTo>
                  <a:lnTo>
                    <a:pt x="143" y="47"/>
                  </a:lnTo>
                  <a:lnTo>
                    <a:pt x="144" y="47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204" y="46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1" name="Freeform 281"/>
            <p:cNvSpPr>
              <a:spLocks/>
            </p:cNvSpPr>
            <p:nvPr/>
          </p:nvSpPr>
          <p:spPr bwMode="auto">
            <a:xfrm>
              <a:off x="3052545" y="3516987"/>
              <a:ext cx="274785" cy="67349"/>
            </a:xfrm>
            <a:custGeom>
              <a:avLst/>
              <a:gdLst>
                <a:gd name="T0" fmla="*/ 202 w 204"/>
                <a:gd name="T1" fmla="*/ 0 h 50"/>
                <a:gd name="T2" fmla="*/ 0 w 204"/>
                <a:gd name="T3" fmla="*/ 4 h 50"/>
                <a:gd name="T4" fmla="*/ 20 w 204"/>
                <a:gd name="T5" fmla="*/ 50 h 50"/>
                <a:gd name="T6" fmla="*/ 38 w 204"/>
                <a:gd name="T7" fmla="*/ 50 h 50"/>
                <a:gd name="T8" fmla="*/ 38 w 204"/>
                <a:gd name="T9" fmla="*/ 50 h 50"/>
                <a:gd name="T10" fmla="*/ 51 w 204"/>
                <a:gd name="T11" fmla="*/ 50 h 50"/>
                <a:gd name="T12" fmla="*/ 53 w 204"/>
                <a:gd name="T13" fmla="*/ 50 h 50"/>
                <a:gd name="T14" fmla="*/ 63 w 204"/>
                <a:gd name="T15" fmla="*/ 48 h 50"/>
                <a:gd name="T16" fmla="*/ 105 w 204"/>
                <a:gd name="T17" fmla="*/ 48 h 50"/>
                <a:gd name="T18" fmla="*/ 109 w 204"/>
                <a:gd name="T19" fmla="*/ 48 h 50"/>
                <a:gd name="T20" fmla="*/ 143 w 204"/>
                <a:gd name="T21" fmla="*/ 47 h 50"/>
                <a:gd name="T22" fmla="*/ 144 w 204"/>
                <a:gd name="T23" fmla="*/ 47 h 50"/>
                <a:gd name="T24" fmla="*/ 179 w 204"/>
                <a:gd name="T25" fmla="*/ 47 h 50"/>
                <a:gd name="T26" fmla="*/ 179 w 204"/>
                <a:gd name="T27" fmla="*/ 47 h 50"/>
                <a:gd name="T28" fmla="*/ 204 w 204"/>
                <a:gd name="T29" fmla="*/ 46 h 50"/>
                <a:gd name="T30" fmla="*/ 202 w 204"/>
                <a:gd name="T3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4" h="50">
                  <a:moveTo>
                    <a:pt x="202" y="0"/>
                  </a:moveTo>
                  <a:lnTo>
                    <a:pt x="0" y="4"/>
                  </a:lnTo>
                  <a:lnTo>
                    <a:pt x="20" y="50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51" y="50"/>
                  </a:lnTo>
                  <a:lnTo>
                    <a:pt x="53" y="50"/>
                  </a:lnTo>
                  <a:lnTo>
                    <a:pt x="63" y="48"/>
                  </a:lnTo>
                  <a:lnTo>
                    <a:pt x="105" y="48"/>
                  </a:lnTo>
                  <a:lnTo>
                    <a:pt x="109" y="48"/>
                  </a:lnTo>
                  <a:lnTo>
                    <a:pt x="143" y="47"/>
                  </a:lnTo>
                  <a:lnTo>
                    <a:pt x="144" y="47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204" y="46"/>
                  </a:lnTo>
                  <a:lnTo>
                    <a:pt x="20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2" name="Freeform 282"/>
            <p:cNvSpPr>
              <a:spLocks/>
            </p:cNvSpPr>
            <p:nvPr/>
          </p:nvSpPr>
          <p:spPr bwMode="auto">
            <a:xfrm>
              <a:off x="3002707" y="3522375"/>
              <a:ext cx="76779" cy="63309"/>
            </a:xfrm>
            <a:custGeom>
              <a:avLst/>
              <a:gdLst>
                <a:gd name="T0" fmla="*/ 37 w 57"/>
                <a:gd name="T1" fmla="*/ 0 h 47"/>
                <a:gd name="T2" fmla="*/ 0 w 57"/>
                <a:gd name="T3" fmla="*/ 1 h 47"/>
                <a:gd name="T4" fmla="*/ 22 w 57"/>
                <a:gd name="T5" fmla="*/ 47 h 47"/>
                <a:gd name="T6" fmla="*/ 40 w 57"/>
                <a:gd name="T7" fmla="*/ 46 h 47"/>
                <a:gd name="T8" fmla="*/ 40 w 57"/>
                <a:gd name="T9" fmla="*/ 46 h 47"/>
                <a:gd name="T10" fmla="*/ 57 w 57"/>
                <a:gd name="T11" fmla="*/ 46 h 47"/>
                <a:gd name="T12" fmla="*/ 37 w 57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47">
                  <a:moveTo>
                    <a:pt x="37" y="0"/>
                  </a:moveTo>
                  <a:lnTo>
                    <a:pt x="0" y="1"/>
                  </a:lnTo>
                  <a:lnTo>
                    <a:pt x="22" y="47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57" y="4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F6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3" name="Freeform 283"/>
            <p:cNvSpPr>
              <a:spLocks/>
            </p:cNvSpPr>
            <p:nvPr/>
          </p:nvSpPr>
          <p:spPr bwMode="auto">
            <a:xfrm>
              <a:off x="3002707" y="3522375"/>
              <a:ext cx="76779" cy="63309"/>
            </a:xfrm>
            <a:custGeom>
              <a:avLst/>
              <a:gdLst>
                <a:gd name="T0" fmla="*/ 37 w 57"/>
                <a:gd name="T1" fmla="*/ 0 h 47"/>
                <a:gd name="T2" fmla="*/ 0 w 57"/>
                <a:gd name="T3" fmla="*/ 1 h 47"/>
                <a:gd name="T4" fmla="*/ 22 w 57"/>
                <a:gd name="T5" fmla="*/ 47 h 47"/>
                <a:gd name="T6" fmla="*/ 40 w 57"/>
                <a:gd name="T7" fmla="*/ 46 h 47"/>
                <a:gd name="T8" fmla="*/ 40 w 57"/>
                <a:gd name="T9" fmla="*/ 46 h 47"/>
                <a:gd name="T10" fmla="*/ 57 w 57"/>
                <a:gd name="T11" fmla="*/ 46 h 47"/>
                <a:gd name="T12" fmla="*/ 37 w 57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47">
                  <a:moveTo>
                    <a:pt x="37" y="0"/>
                  </a:moveTo>
                  <a:lnTo>
                    <a:pt x="0" y="1"/>
                  </a:lnTo>
                  <a:lnTo>
                    <a:pt x="22" y="47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57" y="46"/>
                  </a:lnTo>
                  <a:lnTo>
                    <a:pt x="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4" name="Freeform 284"/>
            <p:cNvSpPr>
              <a:spLocks/>
            </p:cNvSpPr>
            <p:nvPr/>
          </p:nvSpPr>
          <p:spPr bwMode="auto">
            <a:xfrm>
              <a:off x="2943440" y="3523722"/>
              <a:ext cx="88901" cy="63309"/>
            </a:xfrm>
            <a:custGeom>
              <a:avLst/>
              <a:gdLst>
                <a:gd name="T0" fmla="*/ 44 w 66"/>
                <a:gd name="T1" fmla="*/ 0 h 47"/>
                <a:gd name="T2" fmla="*/ 0 w 66"/>
                <a:gd name="T3" fmla="*/ 2 h 47"/>
                <a:gd name="T4" fmla="*/ 1 w 66"/>
                <a:gd name="T5" fmla="*/ 7 h 47"/>
                <a:gd name="T6" fmla="*/ 9 w 66"/>
                <a:gd name="T7" fmla="*/ 3 h 47"/>
                <a:gd name="T8" fmla="*/ 13 w 66"/>
                <a:gd name="T9" fmla="*/ 11 h 47"/>
                <a:gd name="T10" fmla="*/ 1 w 66"/>
                <a:gd name="T11" fmla="*/ 18 h 47"/>
                <a:gd name="T12" fmla="*/ 1 w 66"/>
                <a:gd name="T13" fmla="*/ 25 h 47"/>
                <a:gd name="T14" fmla="*/ 16 w 66"/>
                <a:gd name="T15" fmla="*/ 18 h 47"/>
                <a:gd name="T16" fmla="*/ 20 w 66"/>
                <a:gd name="T17" fmla="*/ 26 h 47"/>
                <a:gd name="T18" fmla="*/ 1 w 66"/>
                <a:gd name="T19" fmla="*/ 35 h 47"/>
                <a:gd name="T20" fmla="*/ 1 w 66"/>
                <a:gd name="T21" fmla="*/ 42 h 47"/>
                <a:gd name="T22" fmla="*/ 23 w 66"/>
                <a:gd name="T23" fmla="*/ 33 h 47"/>
                <a:gd name="T24" fmla="*/ 27 w 66"/>
                <a:gd name="T25" fmla="*/ 41 h 47"/>
                <a:gd name="T26" fmla="*/ 13 w 66"/>
                <a:gd name="T27" fmla="*/ 47 h 47"/>
                <a:gd name="T28" fmla="*/ 16 w 66"/>
                <a:gd name="T29" fmla="*/ 46 h 47"/>
                <a:gd name="T30" fmla="*/ 26 w 66"/>
                <a:gd name="T31" fmla="*/ 46 h 47"/>
                <a:gd name="T32" fmla="*/ 31 w 66"/>
                <a:gd name="T33" fmla="*/ 46 h 47"/>
                <a:gd name="T34" fmla="*/ 46 w 66"/>
                <a:gd name="T35" fmla="*/ 46 h 47"/>
                <a:gd name="T36" fmla="*/ 48 w 66"/>
                <a:gd name="T37" fmla="*/ 46 h 47"/>
                <a:gd name="T38" fmla="*/ 66 w 66"/>
                <a:gd name="T39" fmla="*/ 46 h 47"/>
                <a:gd name="T40" fmla="*/ 44 w 66"/>
                <a:gd name="T4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47">
                  <a:moveTo>
                    <a:pt x="44" y="0"/>
                  </a:moveTo>
                  <a:lnTo>
                    <a:pt x="0" y="2"/>
                  </a:lnTo>
                  <a:lnTo>
                    <a:pt x="1" y="7"/>
                  </a:lnTo>
                  <a:lnTo>
                    <a:pt x="9" y="3"/>
                  </a:lnTo>
                  <a:lnTo>
                    <a:pt x="13" y="11"/>
                  </a:lnTo>
                  <a:lnTo>
                    <a:pt x="1" y="18"/>
                  </a:lnTo>
                  <a:lnTo>
                    <a:pt x="1" y="25"/>
                  </a:lnTo>
                  <a:lnTo>
                    <a:pt x="16" y="18"/>
                  </a:lnTo>
                  <a:lnTo>
                    <a:pt x="20" y="26"/>
                  </a:lnTo>
                  <a:lnTo>
                    <a:pt x="1" y="35"/>
                  </a:lnTo>
                  <a:lnTo>
                    <a:pt x="1" y="42"/>
                  </a:lnTo>
                  <a:lnTo>
                    <a:pt x="23" y="33"/>
                  </a:lnTo>
                  <a:lnTo>
                    <a:pt x="27" y="41"/>
                  </a:lnTo>
                  <a:lnTo>
                    <a:pt x="13" y="47"/>
                  </a:lnTo>
                  <a:lnTo>
                    <a:pt x="16" y="46"/>
                  </a:lnTo>
                  <a:lnTo>
                    <a:pt x="26" y="46"/>
                  </a:lnTo>
                  <a:lnTo>
                    <a:pt x="31" y="46"/>
                  </a:lnTo>
                  <a:lnTo>
                    <a:pt x="46" y="46"/>
                  </a:lnTo>
                  <a:lnTo>
                    <a:pt x="48" y="46"/>
                  </a:lnTo>
                  <a:lnTo>
                    <a:pt x="66" y="46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D4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5" name="Freeform 285"/>
            <p:cNvSpPr>
              <a:spLocks/>
            </p:cNvSpPr>
            <p:nvPr/>
          </p:nvSpPr>
          <p:spPr bwMode="auto">
            <a:xfrm>
              <a:off x="2943440" y="3523722"/>
              <a:ext cx="88901" cy="63309"/>
            </a:xfrm>
            <a:custGeom>
              <a:avLst/>
              <a:gdLst>
                <a:gd name="T0" fmla="*/ 44 w 66"/>
                <a:gd name="T1" fmla="*/ 0 h 47"/>
                <a:gd name="T2" fmla="*/ 0 w 66"/>
                <a:gd name="T3" fmla="*/ 2 h 47"/>
                <a:gd name="T4" fmla="*/ 1 w 66"/>
                <a:gd name="T5" fmla="*/ 7 h 47"/>
                <a:gd name="T6" fmla="*/ 9 w 66"/>
                <a:gd name="T7" fmla="*/ 3 h 47"/>
                <a:gd name="T8" fmla="*/ 13 w 66"/>
                <a:gd name="T9" fmla="*/ 11 h 47"/>
                <a:gd name="T10" fmla="*/ 1 w 66"/>
                <a:gd name="T11" fmla="*/ 18 h 47"/>
                <a:gd name="T12" fmla="*/ 1 w 66"/>
                <a:gd name="T13" fmla="*/ 25 h 47"/>
                <a:gd name="T14" fmla="*/ 16 w 66"/>
                <a:gd name="T15" fmla="*/ 18 h 47"/>
                <a:gd name="T16" fmla="*/ 20 w 66"/>
                <a:gd name="T17" fmla="*/ 26 h 47"/>
                <a:gd name="T18" fmla="*/ 1 w 66"/>
                <a:gd name="T19" fmla="*/ 35 h 47"/>
                <a:gd name="T20" fmla="*/ 1 w 66"/>
                <a:gd name="T21" fmla="*/ 42 h 47"/>
                <a:gd name="T22" fmla="*/ 23 w 66"/>
                <a:gd name="T23" fmla="*/ 33 h 47"/>
                <a:gd name="T24" fmla="*/ 27 w 66"/>
                <a:gd name="T25" fmla="*/ 41 h 47"/>
                <a:gd name="T26" fmla="*/ 13 w 66"/>
                <a:gd name="T27" fmla="*/ 47 h 47"/>
                <a:gd name="T28" fmla="*/ 16 w 66"/>
                <a:gd name="T29" fmla="*/ 46 h 47"/>
                <a:gd name="T30" fmla="*/ 26 w 66"/>
                <a:gd name="T31" fmla="*/ 46 h 47"/>
                <a:gd name="T32" fmla="*/ 31 w 66"/>
                <a:gd name="T33" fmla="*/ 46 h 47"/>
                <a:gd name="T34" fmla="*/ 46 w 66"/>
                <a:gd name="T35" fmla="*/ 46 h 47"/>
                <a:gd name="T36" fmla="*/ 48 w 66"/>
                <a:gd name="T37" fmla="*/ 46 h 47"/>
                <a:gd name="T38" fmla="*/ 66 w 66"/>
                <a:gd name="T39" fmla="*/ 46 h 47"/>
                <a:gd name="T40" fmla="*/ 44 w 66"/>
                <a:gd name="T4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47">
                  <a:moveTo>
                    <a:pt x="44" y="0"/>
                  </a:moveTo>
                  <a:lnTo>
                    <a:pt x="0" y="2"/>
                  </a:lnTo>
                  <a:lnTo>
                    <a:pt x="1" y="7"/>
                  </a:lnTo>
                  <a:lnTo>
                    <a:pt x="9" y="3"/>
                  </a:lnTo>
                  <a:lnTo>
                    <a:pt x="13" y="11"/>
                  </a:lnTo>
                  <a:lnTo>
                    <a:pt x="1" y="18"/>
                  </a:lnTo>
                  <a:lnTo>
                    <a:pt x="1" y="25"/>
                  </a:lnTo>
                  <a:lnTo>
                    <a:pt x="16" y="18"/>
                  </a:lnTo>
                  <a:lnTo>
                    <a:pt x="20" y="26"/>
                  </a:lnTo>
                  <a:lnTo>
                    <a:pt x="1" y="35"/>
                  </a:lnTo>
                  <a:lnTo>
                    <a:pt x="1" y="42"/>
                  </a:lnTo>
                  <a:lnTo>
                    <a:pt x="23" y="33"/>
                  </a:lnTo>
                  <a:lnTo>
                    <a:pt x="27" y="41"/>
                  </a:lnTo>
                  <a:lnTo>
                    <a:pt x="13" y="47"/>
                  </a:lnTo>
                  <a:lnTo>
                    <a:pt x="16" y="46"/>
                  </a:lnTo>
                  <a:lnTo>
                    <a:pt x="26" y="46"/>
                  </a:lnTo>
                  <a:lnTo>
                    <a:pt x="31" y="46"/>
                  </a:lnTo>
                  <a:lnTo>
                    <a:pt x="46" y="46"/>
                  </a:lnTo>
                  <a:lnTo>
                    <a:pt x="48" y="46"/>
                  </a:lnTo>
                  <a:lnTo>
                    <a:pt x="66" y="46"/>
                  </a:lnTo>
                  <a:lnTo>
                    <a:pt x="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6" name="Freeform 286"/>
            <p:cNvSpPr>
              <a:spLocks/>
            </p:cNvSpPr>
            <p:nvPr/>
          </p:nvSpPr>
          <p:spPr bwMode="auto">
            <a:xfrm>
              <a:off x="2944786" y="3527763"/>
              <a:ext cx="16164" cy="20205"/>
            </a:xfrm>
            <a:custGeom>
              <a:avLst/>
              <a:gdLst>
                <a:gd name="T0" fmla="*/ 8 w 12"/>
                <a:gd name="T1" fmla="*/ 0 h 15"/>
                <a:gd name="T2" fmla="*/ 0 w 12"/>
                <a:gd name="T3" fmla="*/ 4 h 15"/>
                <a:gd name="T4" fmla="*/ 0 w 12"/>
                <a:gd name="T5" fmla="*/ 15 h 15"/>
                <a:gd name="T6" fmla="*/ 12 w 12"/>
                <a:gd name="T7" fmla="*/ 8 h 15"/>
                <a:gd name="T8" fmla="*/ 8 w 12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lnTo>
                    <a:pt x="0" y="4"/>
                  </a:lnTo>
                  <a:lnTo>
                    <a:pt x="0" y="15"/>
                  </a:lnTo>
                  <a:lnTo>
                    <a:pt x="12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AA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7" name="Freeform 287"/>
            <p:cNvSpPr>
              <a:spLocks/>
            </p:cNvSpPr>
            <p:nvPr/>
          </p:nvSpPr>
          <p:spPr bwMode="auto">
            <a:xfrm>
              <a:off x="2944786" y="3527763"/>
              <a:ext cx="16164" cy="20205"/>
            </a:xfrm>
            <a:custGeom>
              <a:avLst/>
              <a:gdLst>
                <a:gd name="T0" fmla="*/ 8 w 12"/>
                <a:gd name="T1" fmla="*/ 0 h 15"/>
                <a:gd name="T2" fmla="*/ 0 w 12"/>
                <a:gd name="T3" fmla="*/ 4 h 15"/>
                <a:gd name="T4" fmla="*/ 0 w 12"/>
                <a:gd name="T5" fmla="*/ 15 h 15"/>
                <a:gd name="T6" fmla="*/ 12 w 12"/>
                <a:gd name="T7" fmla="*/ 8 h 15"/>
                <a:gd name="T8" fmla="*/ 8 w 12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lnTo>
                    <a:pt x="0" y="4"/>
                  </a:lnTo>
                  <a:lnTo>
                    <a:pt x="0" y="15"/>
                  </a:lnTo>
                  <a:lnTo>
                    <a:pt x="12" y="8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8" name="Freeform 288"/>
            <p:cNvSpPr>
              <a:spLocks/>
            </p:cNvSpPr>
            <p:nvPr/>
          </p:nvSpPr>
          <p:spPr bwMode="auto">
            <a:xfrm>
              <a:off x="2944786" y="3547968"/>
              <a:ext cx="25593" cy="22899"/>
            </a:xfrm>
            <a:custGeom>
              <a:avLst/>
              <a:gdLst>
                <a:gd name="T0" fmla="*/ 15 w 19"/>
                <a:gd name="T1" fmla="*/ 0 h 17"/>
                <a:gd name="T2" fmla="*/ 0 w 19"/>
                <a:gd name="T3" fmla="*/ 7 h 17"/>
                <a:gd name="T4" fmla="*/ 0 w 19"/>
                <a:gd name="T5" fmla="*/ 17 h 17"/>
                <a:gd name="T6" fmla="*/ 19 w 19"/>
                <a:gd name="T7" fmla="*/ 8 h 17"/>
                <a:gd name="T8" fmla="*/ 15 w 1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7">
                  <a:moveTo>
                    <a:pt x="15" y="0"/>
                  </a:moveTo>
                  <a:lnTo>
                    <a:pt x="0" y="7"/>
                  </a:lnTo>
                  <a:lnTo>
                    <a:pt x="0" y="17"/>
                  </a:lnTo>
                  <a:lnTo>
                    <a:pt x="19" y="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AAA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9" name="Freeform 289"/>
            <p:cNvSpPr>
              <a:spLocks/>
            </p:cNvSpPr>
            <p:nvPr/>
          </p:nvSpPr>
          <p:spPr bwMode="auto">
            <a:xfrm>
              <a:off x="2944786" y="3547968"/>
              <a:ext cx="25593" cy="22899"/>
            </a:xfrm>
            <a:custGeom>
              <a:avLst/>
              <a:gdLst>
                <a:gd name="T0" fmla="*/ 15 w 19"/>
                <a:gd name="T1" fmla="*/ 0 h 17"/>
                <a:gd name="T2" fmla="*/ 0 w 19"/>
                <a:gd name="T3" fmla="*/ 7 h 17"/>
                <a:gd name="T4" fmla="*/ 0 w 19"/>
                <a:gd name="T5" fmla="*/ 17 h 17"/>
                <a:gd name="T6" fmla="*/ 19 w 19"/>
                <a:gd name="T7" fmla="*/ 8 h 17"/>
                <a:gd name="T8" fmla="*/ 15 w 1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7">
                  <a:moveTo>
                    <a:pt x="15" y="0"/>
                  </a:moveTo>
                  <a:lnTo>
                    <a:pt x="0" y="7"/>
                  </a:lnTo>
                  <a:lnTo>
                    <a:pt x="0" y="17"/>
                  </a:lnTo>
                  <a:lnTo>
                    <a:pt x="19" y="8"/>
                  </a:lnTo>
                  <a:lnTo>
                    <a:pt x="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0" name="Freeform 290"/>
            <p:cNvSpPr>
              <a:spLocks/>
            </p:cNvSpPr>
            <p:nvPr/>
          </p:nvSpPr>
          <p:spPr bwMode="auto">
            <a:xfrm>
              <a:off x="2944786" y="3568173"/>
              <a:ext cx="35022" cy="18858"/>
            </a:xfrm>
            <a:custGeom>
              <a:avLst/>
              <a:gdLst>
                <a:gd name="T0" fmla="*/ 22 w 26"/>
                <a:gd name="T1" fmla="*/ 0 h 14"/>
                <a:gd name="T2" fmla="*/ 0 w 26"/>
                <a:gd name="T3" fmla="*/ 9 h 14"/>
                <a:gd name="T4" fmla="*/ 0 w 26"/>
                <a:gd name="T5" fmla="*/ 14 h 14"/>
                <a:gd name="T6" fmla="*/ 12 w 26"/>
                <a:gd name="T7" fmla="*/ 14 h 14"/>
                <a:gd name="T8" fmla="*/ 26 w 26"/>
                <a:gd name="T9" fmla="*/ 8 h 14"/>
                <a:gd name="T10" fmla="*/ 22 w 26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4">
                  <a:moveTo>
                    <a:pt x="22" y="0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12" y="14"/>
                  </a:lnTo>
                  <a:lnTo>
                    <a:pt x="26" y="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AAA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1" name="Freeform 291"/>
            <p:cNvSpPr>
              <a:spLocks/>
            </p:cNvSpPr>
            <p:nvPr/>
          </p:nvSpPr>
          <p:spPr bwMode="auto">
            <a:xfrm>
              <a:off x="2944786" y="3568173"/>
              <a:ext cx="35022" cy="18858"/>
            </a:xfrm>
            <a:custGeom>
              <a:avLst/>
              <a:gdLst>
                <a:gd name="T0" fmla="*/ 22 w 26"/>
                <a:gd name="T1" fmla="*/ 0 h 14"/>
                <a:gd name="T2" fmla="*/ 0 w 26"/>
                <a:gd name="T3" fmla="*/ 9 h 14"/>
                <a:gd name="T4" fmla="*/ 0 w 26"/>
                <a:gd name="T5" fmla="*/ 14 h 14"/>
                <a:gd name="T6" fmla="*/ 12 w 26"/>
                <a:gd name="T7" fmla="*/ 14 h 14"/>
                <a:gd name="T8" fmla="*/ 26 w 26"/>
                <a:gd name="T9" fmla="*/ 8 h 14"/>
                <a:gd name="T10" fmla="*/ 22 w 26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4">
                  <a:moveTo>
                    <a:pt x="22" y="0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12" y="14"/>
                  </a:lnTo>
                  <a:lnTo>
                    <a:pt x="26" y="8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2" name="Freeform 292"/>
            <p:cNvSpPr>
              <a:spLocks/>
            </p:cNvSpPr>
            <p:nvPr/>
          </p:nvSpPr>
          <p:spPr bwMode="auto">
            <a:xfrm>
              <a:off x="3021565" y="3453679"/>
              <a:ext cx="312500" cy="41757"/>
            </a:xfrm>
            <a:custGeom>
              <a:avLst/>
              <a:gdLst>
                <a:gd name="T0" fmla="*/ 201 w 232"/>
                <a:gd name="T1" fmla="*/ 0 h 31"/>
                <a:gd name="T2" fmla="*/ 0 w 232"/>
                <a:gd name="T3" fmla="*/ 2 h 31"/>
                <a:gd name="T4" fmla="*/ 12 w 232"/>
                <a:gd name="T5" fmla="*/ 31 h 31"/>
                <a:gd name="T6" fmla="*/ 201 w 232"/>
                <a:gd name="T7" fmla="*/ 28 h 31"/>
                <a:gd name="T8" fmla="*/ 232 w 232"/>
                <a:gd name="T9" fmla="*/ 13 h 31"/>
                <a:gd name="T10" fmla="*/ 221 w 232"/>
                <a:gd name="T11" fmla="*/ 9 h 31"/>
                <a:gd name="T12" fmla="*/ 201 w 232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" h="31">
                  <a:moveTo>
                    <a:pt x="201" y="0"/>
                  </a:moveTo>
                  <a:lnTo>
                    <a:pt x="0" y="2"/>
                  </a:lnTo>
                  <a:lnTo>
                    <a:pt x="12" y="31"/>
                  </a:lnTo>
                  <a:lnTo>
                    <a:pt x="201" y="28"/>
                  </a:lnTo>
                  <a:lnTo>
                    <a:pt x="232" y="13"/>
                  </a:lnTo>
                  <a:lnTo>
                    <a:pt x="221" y="9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3" name="Freeform 293"/>
            <p:cNvSpPr>
              <a:spLocks/>
            </p:cNvSpPr>
            <p:nvPr/>
          </p:nvSpPr>
          <p:spPr bwMode="auto">
            <a:xfrm>
              <a:off x="3021565" y="3453679"/>
              <a:ext cx="312500" cy="41757"/>
            </a:xfrm>
            <a:custGeom>
              <a:avLst/>
              <a:gdLst>
                <a:gd name="T0" fmla="*/ 201 w 232"/>
                <a:gd name="T1" fmla="*/ 0 h 31"/>
                <a:gd name="T2" fmla="*/ 0 w 232"/>
                <a:gd name="T3" fmla="*/ 2 h 31"/>
                <a:gd name="T4" fmla="*/ 12 w 232"/>
                <a:gd name="T5" fmla="*/ 31 h 31"/>
                <a:gd name="T6" fmla="*/ 201 w 232"/>
                <a:gd name="T7" fmla="*/ 28 h 31"/>
                <a:gd name="T8" fmla="*/ 232 w 232"/>
                <a:gd name="T9" fmla="*/ 13 h 31"/>
                <a:gd name="T10" fmla="*/ 221 w 232"/>
                <a:gd name="T11" fmla="*/ 9 h 31"/>
                <a:gd name="T12" fmla="*/ 201 w 232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" h="31">
                  <a:moveTo>
                    <a:pt x="201" y="0"/>
                  </a:moveTo>
                  <a:lnTo>
                    <a:pt x="0" y="2"/>
                  </a:lnTo>
                  <a:lnTo>
                    <a:pt x="12" y="31"/>
                  </a:lnTo>
                  <a:lnTo>
                    <a:pt x="201" y="28"/>
                  </a:lnTo>
                  <a:lnTo>
                    <a:pt x="232" y="13"/>
                  </a:lnTo>
                  <a:lnTo>
                    <a:pt x="221" y="9"/>
                  </a:lnTo>
                  <a:lnTo>
                    <a:pt x="20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4" name="Freeform 294"/>
            <p:cNvSpPr>
              <a:spLocks/>
            </p:cNvSpPr>
            <p:nvPr/>
          </p:nvSpPr>
          <p:spPr bwMode="auto">
            <a:xfrm>
              <a:off x="2971726" y="3456373"/>
              <a:ext cx="66003" cy="39063"/>
            </a:xfrm>
            <a:custGeom>
              <a:avLst/>
              <a:gdLst>
                <a:gd name="T0" fmla="*/ 37 w 49"/>
                <a:gd name="T1" fmla="*/ 0 h 29"/>
                <a:gd name="T2" fmla="*/ 0 w 49"/>
                <a:gd name="T3" fmla="*/ 2 h 29"/>
                <a:gd name="T4" fmla="*/ 14 w 49"/>
                <a:gd name="T5" fmla="*/ 29 h 29"/>
                <a:gd name="T6" fmla="*/ 49 w 49"/>
                <a:gd name="T7" fmla="*/ 29 h 29"/>
                <a:gd name="T8" fmla="*/ 37 w 4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9">
                  <a:moveTo>
                    <a:pt x="37" y="0"/>
                  </a:moveTo>
                  <a:lnTo>
                    <a:pt x="0" y="2"/>
                  </a:lnTo>
                  <a:lnTo>
                    <a:pt x="14" y="29"/>
                  </a:lnTo>
                  <a:lnTo>
                    <a:pt x="49" y="2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F6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5" name="Freeform 295"/>
            <p:cNvSpPr>
              <a:spLocks/>
            </p:cNvSpPr>
            <p:nvPr/>
          </p:nvSpPr>
          <p:spPr bwMode="auto">
            <a:xfrm>
              <a:off x="2971726" y="3456373"/>
              <a:ext cx="66003" cy="39063"/>
            </a:xfrm>
            <a:custGeom>
              <a:avLst/>
              <a:gdLst>
                <a:gd name="T0" fmla="*/ 37 w 49"/>
                <a:gd name="T1" fmla="*/ 0 h 29"/>
                <a:gd name="T2" fmla="*/ 0 w 49"/>
                <a:gd name="T3" fmla="*/ 2 h 29"/>
                <a:gd name="T4" fmla="*/ 14 w 49"/>
                <a:gd name="T5" fmla="*/ 29 h 29"/>
                <a:gd name="T6" fmla="*/ 49 w 49"/>
                <a:gd name="T7" fmla="*/ 29 h 29"/>
                <a:gd name="T8" fmla="*/ 37 w 4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9">
                  <a:moveTo>
                    <a:pt x="37" y="0"/>
                  </a:moveTo>
                  <a:lnTo>
                    <a:pt x="0" y="2"/>
                  </a:lnTo>
                  <a:lnTo>
                    <a:pt x="14" y="29"/>
                  </a:lnTo>
                  <a:lnTo>
                    <a:pt x="49" y="29"/>
                  </a:lnTo>
                  <a:lnTo>
                    <a:pt x="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6" name="Freeform 296"/>
            <p:cNvSpPr>
              <a:spLocks/>
            </p:cNvSpPr>
            <p:nvPr/>
          </p:nvSpPr>
          <p:spPr bwMode="auto">
            <a:xfrm>
              <a:off x="2934010" y="3459067"/>
              <a:ext cx="56573" cy="37716"/>
            </a:xfrm>
            <a:custGeom>
              <a:avLst/>
              <a:gdLst>
                <a:gd name="T0" fmla="*/ 28 w 42"/>
                <a:gd name="T1" fmla="*/ 0 h 28"/>
                <a:gd name="T2" fmla="*/ 19 w 42"/>
                <a:gd name="T3" fmla="*/ 0 h 28"/>
                <a:gd name="T4" fmla="*/ 7 w 42"/>
                <a:gd name="T5" fmla="*/ 0 h 28"/>
                <a:gd name="T6" fmla="*/ 7 w 42"/>
                <a:gd name="T7" fmla="*/ 0 h 28"/>
                <a:gd name="T8" fmla="*/ 4 w 42"/>
                <a:gd name="T9" fmla="*/ 0 h 28"/>
                <a:gd name="T10" fmla="*/ 1 w 42"/>
                <a:gd name="T11" fmla="*/ 2 h 28"/>
                <a:gd name="T12" fmla="*/ 0 w 42"/>
                <a:gd name="T13" fmla="*/ 4 h 28"/>
                <a:gd name="T14" fmla="*/ 0 w 42"/>
                <a:gd name="T15" fmla="*/ 8 h 28"/>
                <a:gd name="T16" fmla="*/ 0 w 42"/>
                <a:gd name="T17" fmla="*/ 20 h 28"/>
                <a:gd name="T18" fmla="*/ 0 w 42"/>
                <a:gd name="T19" fmla="*/ 20 h 28"/>
                <a:gd name="T20" fmla="*/ 0 w 42"/>
                <a:gd name="T21" fmla="*/ 23 h 28"/>
                <a:gd name="T22" fmla="*/ 3 w 42"/>
                <a:gd name="T23" fmla="*/ 23 h 28"/>
                <a:gd name="T24" fmla="*/ 4 w 42"/>
                <a:gd name="T25" fmla="*/ 27 h 28"/>
                <a:gd name="T26" fmla="*/ 4 w 42"/>
                <a:gd name="T27" fmla="*/ 27 h 28"/>
                <a:gd name="T28" fmla="*/ 7 w 42"/>
                <a:gd name="T29" fmla="*/ 28 h 28"/>
                <a:gd name="T30" fmla="*/ 7 w 42"/>
                <a:gd name="T31" fmla="*/ 28 h 28"/>
                <a:gd name="T32" fmla="*/ 8 w 42"/>
                <a:gd name="T33" fmla="*/ 28 h 28"/>
                <a:gd name="T34" fmla="*/ 42 w 42"/>
                <a:gd name="T35" fmla="*/ 27 h 28"/>
                <a:gd name="T36" fmla="*/ 28 w 42"/>
                <a:gd name="T3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" h="28">
                  <a:moveTo>
                    <a:pt x="28" y="0"/>
                  </a:moveTo>
                  <a:lnTo>
                    <a:pt x="19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3" y="23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42" y="27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4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7" name="Freeform 297"/>
            <p:cNvSpPr>
              <a:spLocks/>
            </p:cNvSpPr>
            <p:nvPr/>
          </p:nvSpPr>
          <p:spPr bwMode="auto">
            <a:xfrm>
              <a:off x="2934010" y="3459067"/>
              <a:ext cx="56573" cy="37716"/>
            </a:xfrm>
            <a:custGeom>
              <a:avLst/>
              <a:gdLst>
                <a:gd name="T0" fmla="*/ 28 w 42"/>
                <a:gd name="T1" fmla="*/ 0 h 28"/>
                <a:gd name="T2" fmla="*/ 19 w 42"/>
                <a:gd name="T3" fmla="*/ 0 h 28"/>
                <a:gd name="T4" fmla="*/ 7 w 42"/>
                <a:gd name="T5" fmla="*/ 0 h 28"/>
                <a:gd name="T6" fmla="*/ 7 w 42"/>
                <a:gd name="T7" fmla="*/ 0 h 28"/>
                <a:gd name="T8" fmla="*/ 4 w 42"/>
                <a:gd name="T9" fmla="*/ 0 h 28"/>
                <a:gd name="T10" fmla="*/ 1 w 42"/>
                <a:gd name="T11" fmla="*/ 2 h 28"/>
                <a:gd name="T12" fmla="*/ 0 w 42"/>
                <a:gd name="T13" fmla="*/ 4 h 28"/>
                <a:gd name="T14" fmla="*/ 0 w 42"/>
                <a:gd name="T15" fmla="*/ 8 h 28"/>
                <a:gd name="T16" fmla="*/ 0 w 42"/>
                <a:gd name="T17" fmla="*/ 20 h 28"/>
                <a:gd name="T18" fmla="*/ 0 w 42"/>
                <a:gd name="T19" fmla="*/ 20 h 28"/>
                <a:gd name="T20" fmla="*/ 0 w 42"/>
                <a:gd name="T21" fmla="*/ 23 h 28"/>
                <a:gd name="T22" fmla="*/ 3 w 42"/>
                <a:gd name="T23" fmla="*/ 23 h 28"/>
                <a:gd name="T24" fmla="*/ 4 w 42"/>
                <a:gd name="T25" fmla="*/ 27 h 28"/>
                <a:gd name="T26" fmla="*/ 4 w 42"/>
                <a:gd name="T27" fmla="*/ 27 h 28"/>
                <a:gd name="T28" fmla="*/ 7 w 42"/>
                <a:gd name="T29" fmla="*/ 28 h 28"/>
                <a:gd name="T30" fmla="*/ 7 w 42"/>
                <a:gd name="T31" fmla="*/ 28 h 28"/>
                <a:gd name="T32" fmla="*/ 8 w 42"/>
                <a:gd name="T33" fmla="*/ 28 h 28"/>
                <a:gd name="T34" fmla="*/ 42 w 42"/>
                <a:gd name="T35" fmla="*/ 27 h 28"/>
                <a:gd name="T36" fmla="*/ 28 w 42"/>
                <a:gd name="T3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" h="28">
                  <a:moveTo>
                    <a:pt x="28" y="0"/>
                  </a:moveTo>
                  <a:lnTo>
                    <a:pt x="19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3" y="23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42" y="27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8" name="Freeform 298"/>
            <p:cNvSpPr>
              <a:spLocks/>
            </p:cNvSpPr>
            <p:nvPr/>
          </p:nvSpPr>
          <p:spPr bwMode="auto">
            <a:xfrm>
              <a:off x="2934010" y="3490048"/>
              <a:ext cx="5388" cy="5388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0 h 4"/>
                <a:gd name="T4" fmla="*/ 0 w 4"/>
                <a:gd name="T5" fmla="*/ 0 h 4"/>
                <a:gd name="T6" fmla="*/ 3 w 4"/>
                <a:gd name="T7" fmla="*/ 2 h 4"/>
                <a:gd name="T8" fmla="*/ 4 w 4"/>
                <a:gd name="T9" fmla="*/ 4 h 4"/>
                <a:gd name="T10" fmla="*/ 3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AA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9" name="Freeform 299"/>
            <p:cNvSpPr>
              <a:spLocks/>
            </p:cNvSpPr>
            <p:nvPr/>
          </p:nvSpPr>
          <p:spPr bwMode="auto">
            <a:xfrm>
              <a:off x="2934010" y="3490048"/>
              <a:ext cx="5388" cy="5388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0 h 4"/>
                <a:gd name="T4" fmla="*/ 0 w 4"/>
                <a:gd name="T5" fmla="*/ 0 h 4"/>
                <a:gd name="T6" fmla="*/ 3 w 4"/>
                <a:gd name="T7" fmla="*/ 2 h 4"/>
                <a:gd name="T8" fmla="*/ 4 w 4"/>
                <a:gd name="T9" fmla="*/ 4 h 4"/>
                <a:gd name="T10" fmla="*/ 3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4" y="4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0" name="Freeform 300"/>
            <p:cNvSpPr>
              <a:spLocks/>
            </p:cNvSpPr>
            <p:nvPr/>
          </p:nvSpPr>
          <p:spPr bwMode="auto">
            <a:xfrm>
              <a:off x="2896295" y="3363431"/>
              <a:ext cx="17511" cy="5388"/>
            </a:xfrm>
            <a:custGeom>
              <a:avLst/>
              <a:gdLst>
                <a:gd name="T0" fmla="*/ 2 w 13"/>
                <a:gd name="T1" fmla="*/ 4 h 4"/>
                <a:gd name="T2" fmla="*/ 2 w 13"/>
                <a:gd name="T3" fmla="*/ 4 h 4"/>
                <a:gd name="T4" fmla="*/ 1 w 13"/>
                <a:gd name="T5" fmla="*/ 4 h 4"/>
                <a:gd name="T6" fmla="*/ 0 w 13"/>
                <a:gd name="T7" fmla="*/ 2 h 4"/>
                <a:gd name="T8" fmla="*/ 0 w 13"/>
                <a:gd name="T9" fmla="*/ 2 h 4"/>
                <a:gd name="T10" fmla="*/ 1 w 13"/>
                <a:gd name="T11" fmla="*/ 0 h 4"/>
                <a:gd name="T12" fmla="*/ 2 w 13"/>
                <a:gd name="T13" fmla="*/ 0 h 4"/>
                <a:gd name="T14" fmla="*/ 12 w 13"/>
                <a:gd name="T15" fmla="*/ 0 h 4"/>
                <a:gd name="T16" fmla="*/ 12 w 13"/>
                <a:gd name="T17" fmla="*/ 0 h 4"/>
                <a:gd name="T18" fmla="*/ 13 w 13"/>
                <a:gd name="T19" fmla="*/ 0 h 4"/>
                <a:gd name="T20" fmla="*/ 13 w 13"/>
                <a:gd name="T21" fmla="*/ 2 h 4"/>
                <a:gd name="T22" fmla="*/ 13 w 13"/>
                <a:gd name="T23" fmla="*/ 2 h 4"/>
                <a:gd name="T24" fmla="*/ 13 w 13"/>
                <a:gd name="T25" fmla="*/ 3 h 4"/>
                <a:gd name="T26" fmla="*/ 12 w 13"/>
                <a:gd name="T27" fmla="*/ 4 h 4"/>
                <a:gd name="T28" fmla="*/ 2 w 13"/>
                <a:gd name="T2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4">
                  <a:moveTo>
                    <a:pt x="2" y="4"/>
                  </a:moveTo>
                  <a:lnTo>
                    <a:pt x="2" y="4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0"/>
                  </a:lnTo>
                  <a:lnTo>
                    <a:pt x="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648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1" name="Freeform 301"/>
            <p:cNvSpPr>
              <a:spLocks/>
            </p:cNvSpPr>
            <p:nvPr/>
          </p:nvSpPr>
          <p:spPr bwMode="auto">
            <a:xfrm>
              <a:off x="2907071" y="3345920"/>
              <a:ext cx="391973" cy="35022"/>
            </a:xfrm>
            <a:custGeom>
              <a:avLst/>
              <a:gdLst>
                <a:gd name="T0" fmla="*/ 15 w 291"/>
                <a:gd name="T1" fmla="*/ 26 h 26"/>
                <a:gd name="T2" fmla="*/ 15 w 291"/>
                <a:gd name="T3" fmla="*/ 26 h 26"/>
                <a:gd name="T4" fmla="*/ 9 w 291"/>
                <a:gd name="T5" fmla="*/ 24 h 26"/>
                <a:gd name="T6" fmla="*/ 4 w 291"/>
                <a:gd name="T7" fmla="*/ 23 h 26"/>
                <a:gd name="T8" fmla="*/ 1 w 291"/>
                <a:gd name="T9" fmla="*/ 19 h 26"/>
                <a:gd name="T10" fmla="*/ 0 w 291"/>
                <a:gd name="T11" fmla="*/ 15 h 26"/>
                <a:gd name="T12" fmla="*/ 0 w 291"/>
                <a:gd name="T13" fmla="*/ 15 h 26"/>
                <a:gd name="T14" fmla="*/ 1 w 291"/>
                <a:gd name="T15" fmla="*/ 11 h 26"/>
                <a:gd name="T16" fmla="*/ 4 w 291"/>
                <a:gd name="T17" fmla="*/ 8 h 26"/>
                <a:gd name="T18" fmla="*/ 8 w 291"/>
                <a:gd name="T19" fmla="*/ 5 h 26"/>
                <a:gd name="T20" fmla="*/ 15 w 291"/>
                <a:gd name="T21" fmla="*/ 4 h 26"/>
                <a:gd name="T22" fmla="*/ 277 w 291"/>
                <a:gd name="T23" fmla="*/ 0 h 26"/>
                <a:gd name="T24" fmla="*/ 277 w 291"/>
                <a:gd name="T25" fmla="*/ 0 h 26"/>
                <a:gd name="T26" fmla="*/ 282 w 291"/>
                <a:gd name="T27" fmla="*/ 1 h 26"/>
                <a:gd name="T28" fmla="*/ 287 w 291"/>
                <a:gd name="T29" fmla="*/ 3 h 26"/>
                <a:gd name="T30" fmla="*/ 290 w 291"/>
                <a:gd name="T31" fmla="*/ 7 h 26"/>
                <a:gd name="T32" fmla="*/ 291 w 291"/>
                <a:gd name="T33" fmla="*/ 11 h 26"/>
                <a:gd name="T34" fmla="*/ 291 w 291"/>
                <a:gd name="T35" fmla="*/ 11 h 26"/>
                <a:gd name="T36" fmla="*/ 290 w 291"/>
                <a:gd name="T37" fmla="*/ 15 h 26"/>
                <a:gd name="T38" fmla="*/ 287 w 291"/>
                <a:gd name="T39" fmla="*/ 17 h 26"/>
                <a:gd name="T40" fmla="*/ 283 w 291"/>
                <a:gd name="T41" fmla="*/ 20 h 26"/>
                <a:gd name="T42" fmla="*/ 277 w 291"/>
                <a:gd name="T43" fmla="*/ 22 h 26"/>
                <a:gd name="T44" fmla="*/ 15 w 291"/>
                <a:gd name="T4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1" h="26">
                  <a:moveTo>
                    <a:pt x="15" y="26"/>
                  </a:moveTo>
                  <a:lnTo>
                    <a:pt x="15" y="26"/>
                  </a:lnTo>
                  <a:lnTo>
                    <a:pt x="9" y="24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4" y="8"/>
                  </a:lnTo>
                  <a:lnTo>
                    <a:pt x="8" y="5"/>
                  </a:lnTo>
                  <a:lnTo>
                    <a:pt x="15" y="4"/>
                  </a:lnTo>
                  <a:lnTo>
                    <a:pt x="277" y="0"/>
                  </a:lnTo>
                  <a:lnTo>
                    <a:pt x="277" y="0"/>
                  </a:lnTo>
                  <a:lnTo>
                    <a:pt x="282" y="1"/>
                  </a:lnTo>
                  <a:lnTo>
                    <a:pt x="287" y="3"/>
                  </a:lnTo>
                  <a:lnTo>
                    <a:pt x="290" y="7"/>
                  </a:lnTo>
                  <a:lnTo>
                    <a:pt x="291" y="11"/>
                  </a:lnTo>
                  <a:lnTo>
                    <a:pt x="291" y="11"/>
                  </a:lnTo>
                  <a:lnTo>
                    <a:pt x="290" y="15"/>
                  </a:lnTo>
                  <a:lnTo>
                    <a:pt x="287" y="17"/>
                  </a:lnTo>
                  <a:lnTo>
                    <a:pt x="283" y="20"/>
                  </a:lnTo>
                  <a:lnTo>
                    <a:pt x="277" y="22"/>
                  </a:lnTo>
                  <a:lnTo>
                    <a:pt x="15" y="26"/>
                  </a:lnTo>
                  <a:close/>
                </a:path>
              </a:pathLst>
            </a:custGeom>
            <a:solidFill>
              <a:srgbClr val="243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2" name="Freeform 302"/>
            <p:cNvSpPr>
              <a:spLocks/>
            </p:cNvSpPr>
            <p:nvPr/>
          </p:nvSpPr>
          <p:spPr bwMode="auto">
            <a:xfrm>
              <a:off x="2928623" y="3341879"/>
              <a:ext cx="352910" cy="41757"/>
            </a:xfrm>
            <a:custGeom>
              <a:avLst/>
              <a:gdLst>
                <a:gd name="T0" fmla="*/ 14 w 262"/>
                <a:gd name="T1" fmla="*/ 31 h 31"/>
                <a:gd name="T2" fmla="*/ 14 w 262"/>
                <a:gd name="T3" fmla="*/ 31 h 31"/>
                <a:gd name="T4" fmla="*/ 8 w 262"/>
                <a:gd name="T5" fmla="*/ 30 h 31"/>
                <a:gd name="T6" fmla="*/ 4 w 262"/>
                <a:gd name="T7" fmla="*/ 27 h 31"/>
                <a:gd name="T8" fmla="*/ 1 w 262"/>
                <a:gd name="T9" fmla="*/ 23 h 31"/>
                <a:gd name="T10" fmla="*/ 0 w 262"/>
                <a:gd name="T11" fmla="*/ 18 h 31"/>
                <a:gd name="T12" fmla="*/ 0 w 262"/>
                <a:gd name="T13" fmla="*/ 18 h 31"/>
                <a:gd name="T14" fmla="*/ 1 w 262"/>
                <a:gd name="T15" fmla="*/ 12 h 31"/>
                <a:gd name="T16" fmla="*/ 4 w 262"/>
                <a:gd name="T17" fmla="*/ 8 h 31"/>
                <a:gd name="T18" fmla="*/ 8 w 262"/>
                <a:gd name="T19" fmla="*/ 6 h 31"/>
                <a:gd name="T20" fmla="*/ 14 w 262"/>
                <a:gd name="T21" fmla="*/ 4 h 31"/>
                <a:gd name="T22" fmla="*/ 248 w 262"/>
                <a:gd name="T23" fmla="*/ 0 h 31"/>
                <a:gd name="T24" fmla="*/ 248 w 262"/>
                <a:gd name="T25" fmla="*/ 0 h 31"/>
                <a:gd name="T26" fmla="*/ 254 w 262"/>
                <a:gd name="T27" fmla="*/ 2 h 31"/>
                <a:gd name="T28" fmla="*/ 258 w 262"/>
                <a:gd name="T29" fmla="*/ 4 h 31"/>
                <a:gd name="T30" fmla="*/ 261 w 262"/>
                <a:gd name="T31" fmla="*/ 8 h 31"/>
                <a:gd name="T32" fmla="*/ 262 w 262"/>
                <a:gd name="T33" fmla="*/ 14 h 31"/>
                <a:gd name="T34" fmla="*/ 262 w 262"/>
                <a:gd name="T35" fmla="*/ 14 h 31"/>
                <a:gd name="T36" fmla="*/ 261 w 262"/>
                <a:gd name="T37" fmla="*/ 19 h 31"/>
                <a:gd name="T38" fmla="*/ 258 w 262"/>
                <a:gd name="T39" fmla="*/ 23 h 31"/>
                <a:gd name="T40" fmla="*/ 254 w 262"/>
                <a:gd name="T41" fmla="*/ 26 h 31"/>
                <a:gd name="T42" fmla="*/ 250 w 262"/>
                <a:gd name="T43" fmla="*/ 27 h 31"/>
                <a:gd name="T44" fmla="*/ 14 w 262"/>
                <a:gd name="T4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2" h="31">
                  <a:moveTo>
                    <a:pt x="14" y="31"/>
                  </a:moveTo>
                  <a:lnTo>
                    <a:pt x="14" y="31"/>
                  </a:lnTo>
                  <a:lnTo>
                    <a:pt x="8" y="30"/>
                  </a:lnTo>
                  <a:lnTo>
                    <a:pt x="4" y="27"/>
                  </a:lnTo>
                  <a:lnTo>
                    <a:pt x="1" y="23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2"/>
                  </a:lnTo>
                  <a:lnTo>
                    <a:pt x="4" y="8"/>
                  </a:lnTo>
                  <a:lnTo>
                    <a:pt x="8" y="6"/>
                  </a:lnTo>
                  <a:lnTo>
                    <a:pt x="14" y="4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54" y="2"/>
                  </a:lnTo>
                  <a:lnTo>
                    <a:pt x="258" y="4"/>
                  </a:lnTo>
                  <a:lnTo>
                    <a:pt x="261" y="8"/>
                  </a:lnTo>
                  <a:lnTo>
                    <a:pt x="262" y="14"/>
                  </a:lnTo>
                  <a:lnTo>
                    <a:pt x="262" y="14"/>
                  </a:lnTo>
                  <a:lnTo>
                    <a:pt x="261" y="19"/>
                  </a:lnTo>
                  <a:lnTo>
                    <a:pt x="258" y="23"/>
                  </a:lnTo>
                  <a:lnTo>
                    <a:pt x="254" y="26"/>
                  </a:lnTo>
                  <a:lnTo>
                    <a:pt x="250" y="27"/>
                  </a:lnTo>
                  <a:lnTo>
                    <a:pt x="14" y="31"/>
                  </a:lnTo>
                  <a:close/>
                </a:path>
              </a:pathLst>
            </a:custGeom>
            <a:solidFill>
              <a:srgbClr val="DE5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3" name="Freeform 303"/>
            <p:cNvSpPr>
              <a:spLocks/>
            </p:cNvSpPr>
            <p:nvPr/>
          </p:nvSpPr>
          <p:spPr bwMode="auto">
            <a:xfrm>
              <a:off x="3134712" y="3341879"/>
              <a:ext cx="130658" cy="47145"/>
            </a:xfrm>
            <a:custGeom>
              <a:avLst/>
              <a:gdLst>
                <a:gd name="T0" fmla="*/ 93 w 97"/>
                <a:gd name="T1" fmla="*/ 27 h 35"/>
                <a:gd name="T2" fmla="*/ 78 w 97"/>
                <a:gd name="T3" fmla="*/ 35 h 35"/>
                <a:gd name="T4" fmla="*/ 6 w 97"/>
                <a:gd name="T5" fmla="*/ 35 h 35"/>
                <a:gd name="T6" fmla="*/ 6 w 97"/>
                <a:gd name="T7" fmla="*/ 35 h 35"/>
                <a:gd name="T8" fmla="*/ 4 w 97"/>
                <a:gd name="T9" fmla="*/ 34 h 35"/>
                <a:gd name="T10" fmla="*/ 0 w 97"/>
                <a:gd name="T11" fmla="*/ 31 h 35"/>
                <a:gd name="T12" fmla="*/ 59 w 97"/>
                <a:gd name="T13" fmla="*/ 30 h 35"/>
                <a:gd name="T14" fmla="*/ 59 w 97"/>
                <a:gd name="T15" fmla="*/ 30 h 35"/>
                <a:gd name="T16" fmla="*/ 60 w 97"/>
                <a:gd name="T17" fmla="*/ 27 h 35"/>
                <a:gd name="T18" fmla="*/ 63 w 97"/>
                <a:gd name="T19" fmla="*/ 22 h 35"/>
                <a:gd name="T20" fmla="*/ 63 w 97"/>
                <a:gd name="T21" fmla="*/ 16 h 35"/>
                <a:gd name="T22" fmla="*/ 63 w 97"/>
                <a:gd name="T23" fmla="*/ 12 h 35"/>
                <a:gd name="T24" fmla="*/ 63 w 97"/>
                <a:gd name="T25" fmla="*/ 6 h 35"/>
                <a:gd name="T26" fmla="*/ 60 w 97"/>
                <a:gd name="T27" fmla="*/ 0 h 35"/>
                <a:gd name="T28" fmla="*/ 93 w 97"/>
                <a:gd name="T29" fmla="*/ 0 h 35"/>
                <a:gd name="T30" fmla="*/ 93 w 97"/>
                <a:gd name="T31" fmla="*/ 0 h 35"/>
                <a:gd name="T32" fmla="*/ 94 w 97"/>
                <a:gd name="T33" fmla="*/ 2 h 35"/>
                <a:gd name="T34" fmla="*/ 97 w 97"/>
                <a:gd name="T35" fmla="*/ 8 h 35"/>
                <a:gd name="T36" fmla="*/ 97 w 97"/>
                <a:gd name="T37" fmla="*/ 16 h 35"/>
                <a:gd name="T38" fmla="*/ 95 w 97"/>
                <a:gd name="T39" fmla="*/ 22 h 35"/>
                <a:gd name="T40" fmla="*/ 93 w 97"/>
                <a:gd name="T41" fmla="*/ 27 h 35"/>
                <a:gd name="T42" fmla="*/ 93 w 97"/>
                <a:gd name="T43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7" h="35">
                  <a:moveTo>
                    <a:pt x="93" y="27"/>
                  </a:moveTo>
                  <a:lnTo>
                    <a:pt x="78" y="35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4" y="34"/>
                  </a:lnTo>
                  <a:lnTo>
                    <a:pt x="0" y="31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60" y="27"/>
                  </a:lnTo>
                  <a:lnTo>
                    <a:pt x="63" y="22"/>
                  </a:lnTo>
                  <a:lnTo>
                    <a:pt x="63" y="16"/>
                  </a:lnTo>
                  <a:lnTo>
                    <a:pt x="63" y="12"/>
                  </a:lnTo>
                  <a:lnTo>
                    <a:pt x="63" y="6"/>
                  </a:lnTo>
                  <a:lnTo>
                    <a:pt x="60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94" y="2"/>
                  </a:lnTo>
                  <a:lnTo>
                    <a:pt x="97" y="8"/>
                  </a:lnTo>
                  <a:lnTo>
                    <a:pt x="97" y="16"/>
                  </a:lnTo>
                  <a:lnTo>
                    <a:pt x="95" y="22"/>
                  </a:lnTo>
                  <a:lnTo>
                    <a:pt x="93" y="27"/>
                  </a:lnTo>
                  <a:lnTo>
                    <a:pt x="93" y="27"/>
                  </a:lnTo>
                  <a:close/>
                </a:path>
              </a:pathLst>
            </a:custGeom>
            <a:solidFill>
              <a:srgbClr val="243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4" name="Freeform 304"/>
            <p:cNvSpPr>
              <a:spLocks/>
            </p:cNvSpPr>
            <p:nvPr/>
          </p:nvSpPr>
          <p:spPr bwMode="auto">
            <a:xfrm>
              <a:off x="2912459" y="3480618"/>
              <a:ext cx="383891" cy="68697"/>
            </a:xfrm>
            <a:custGeom>
              <a:avLst/>
              <a:gdLst>
                <a:gd name="T0" fmla="*/ 1 w 285"/>
                <a:gd name="T1" fmla="*/ 51 h 51"/>
                <a:gd name="T2" fmla="*/ 0 w 285"/>
                <a:gd name="T3" fmla="*/ 5 h 51"/>
                <a:gd name="T4" fmla="*/ 283 w 285"/>
                <a:gd name="T5" fmla="*/ 0 h 51"/>
                <a:gd name="T6" fmla="*/ 285 w 285"/>
                <a:gd name="T7" fmla="*/ 46 h 51"/>
                <a:gd name="T8" fmla="*/ 1 w 285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51">
                  <a:moveTo>
                    <a:pt x="1" y="51"/>
                  </a:moveTo>
                  <a:lnTo>
                    <a:pt x="0" y="5"/>
                  </a:lnTo>
                  <a:lnTo>
                    <a:pt x="283" y="0"/>
                  </a:lnTo>
                  <a:lnTo>
                    <a:pt x="285" y="46"/>
                  </a:lnTo>
                  <a:lnTo>
                    <a:pt x="1" y="51"/>
                  </a:lnTo>
                  <a:close/>
                </a:path>
              </a:pathLst>
            </a:custGeom>
            <a:solidFill>
              <a:srgbClr val="EAAB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5" name="Freeform 305"/>
            <p:cNvSpPr>
              <a:spLocks/>
            </p:cNvSpPr>
            <p:nvPr/>
          </p:nvSpPr>
          <p:spPr bwMode="auto">
            <a:xfrm>
              <a:off x="2934010" y="3527763"/>
              <a:ext cx="340787" cy="21552"/>
            </a:xfrm>
            <a:custGeom>
              <a:avLst/>
              <a:gdLst>
                <a:gd name="T0" fmla="*/ 0 w 253"/>
                <a:gd name="T1" fmla="*/ 16 h 16"/>
                <a:gd name="T2" fmla="*/ 0 w 253"/>
                <a:gd name="T3" fmla="*/ 5 h 16"/>
                <a:gd name="T4" fmla="*/ 253 w 253"/>
                <a:gd name="T5" fmla="*/ 0 h 16"/>
                <a:gd name="T6" fmla="*/ 253 w 253"/>
                <a:gd name="T7" fmla="*/ 11 h 16"/>
                <a:gd name="T8" fmla="*/ 0 w 253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16">
                  <a:moveTo>
                    <a:pt x="0" y="16"/>
                  </a:moveTo>
                  <a:lnTo>
                    <a:pt x="0" y="5"/>
                  </a:lnTo>
                  <a:lnTo>
                    <a:pt x="253" y="0"/>
                  </a:lnTo>
                  <a:lnTo>
                    <a:pt x="253" y="11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6" name="Freeform 306"/>
            <p:cNvSpPr>
              <a:spLocks/>
            </p:cNvSpPr>
            <p:nvPr/>
          </p:nvSpPr>
          <p:spPr bwMode="auto">
            <a:xfrm>
              <a:off x="2944786" y="3518334"/>
              <a:ext cx="9429" cy="30981"/>
            </a:xfrm>
            <a:custGeom>
              <a:avLst/>
              <a:gdLst>
                <a:gd name="T0" fmla="*/ 2 w 7"/>
                <a:gd name="T1" fmla="*/ 23 h 23"/>
                <a:gd name="T2" fmla="*/ 0 w 7"/>
                <a:gd name="T3" fmla="*/ 0 h 23"/>
                <a:gd name="T4" fmla="*/ 6 w 7"/>
                <a:gd name="T5" fmla="*/ 0 h 23"/>
                <a:gd name="T6" fmla="*/ 7 w 7"/>
                <a:gd name="T7" fmla="*/ 23 h 23"/>
                <a:gd name="T8" fmla="*/ 2 w 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3">
                  <a:moveTo>
                    <a:pt x="2" y="23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7" y="23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7" name="Freeform 307"/>
            <p:cNvSpPr>
              <a:spLocks/>
            </p:cNvSpPr>
            <p:nvPr/>
          </p:nvSpPr>
          <p:spPr bwMode="auto">
            <a:xfrm>
              <a:off x="2969032" y="3516987"/>
              <a:ext cx="9429" cy="30981"/>
            </a:xfrm>
            <a:custGeom>
              <a:avLst/>
              <a:gdLst>
                <a:gd name="T0" fmla="*/ 1 w 7"/>
                <a:gd name="T1" fmla="*/ 23 h 23"/>
                <a:gd name="T2" fmla="*/ 0 w 7"/>
                <a:gd name="T3" fmla="*/ 0 h 23"/>
                <a:gd name="T4" fmla="*/ 5 w 7"/>
                <a:gd name="T5" fmla="*/ 0 h 23"/>
                <a:gd name="T6" fmla="*/ 7 w 7"/>
                <a:gd name="T7" fmla="*/ 23 h 23"/>
                <a:gd name="T8" fmla="*/ 1 w 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3">
                  <a:moveTo>
                    <a:pt x="1" y="2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7" y="23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8" name="Freeform 308"/>
            <p:cNvSpPr>
              <a:spLocks/>
            </p:cNvSpPr>
            <p:nvPr/>
          </p:nvSpPr>
          <p:spPr bwMode="auto">
            <a:xfrm>
              <a:off x="2991931" y="3516987"/>
              <a:ext cx="9429" cy="30981"/>
            </a:xfrm>
            <a:custGeom>
              <a:avLst/>
              <a:gdLst>
                <a:gd name="T0" fmla="*/ 2 w 7"/>
                <a:gd name="T1" fmla="*/ 23 h 23"/>
                <a:gd name="T2" fmla="*/ 0 w 7"/>
                <a:gd name="T3" fmla="*/ 0 h 23"/>
                <a:gd name="T4" fmla="*/ 6 w 7"/>
                <a:gd name="T5" fmla="*/ 0 h 23"/>
                <a:gd name="T6" fmla="*/ 7 w 7"/>
                <a:gd name="T7" fmla="*/ 23 h 23"/>
                <a:gd name="T8" fmla="*/ 2 w 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3">
                  <a:moveTo>
                    <a:pt x="2" y="23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7" y="23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9" name="Freeform 309"/>
            <p:cNvSpPr>
              <a:spLocks/>
            </p:cNvSpPr>
            <p:nvPr/>
          </p:nvSpPr>
          <p:spPr bwMode="auto">
            <a:xfrm>
              <a:off x="3016177" y="3516987"/>
              <a:ext cx="9429" cy="30981"/>
            </a:xfrm>
            <a:custGeom>
              <a:avLst/>
              <a:gdLst>
                <a:gd name="T0" fmla="*/ 1 w 7"/>
                <a:gd name="T1" fmla="*/ 23 h 23"/>
                <a:gd name="T2" fmla="*/ 0 w 7"/>
                <a:gd name="T3" fmla="*/ 0 h 23"/>
                <a:gd name="T4" fmla="*/ 5 w 7"/>
                <a:gd name="T5" fmla="*/ 0 h 23"/>
                <a:gd name="T6" fmla="*/ 7 w 7"/>
                <a:gd name="T7" fmla="*/ 23 h 23"/>
                <a:gd name="T8" fmla="*/ 1 w 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3">
                  <a:moveTo>
                    <a:pt x="1" y="2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7" y="23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0" name="Freeform 310"/>
            <p:cNvSpPr>
              <a:spLocks/>
            </p:cNvSpPr>
            <p:nvPr/>
          </p:nvSpPr>
          <p:spPr bwMode="auto">
            <a:xfrm>
              <a:off x="3041769" y="3514293"/>
              <a:ext cx="6735" cy="33675"/>
            </a:xfrm>
            <a:custGeom>
              <a:avLst/>
              <a:gdLst>
                <a:gd name="T0" fmla="*/ 0 w 5"/>
                <a:gd name="T1" fmla="*/ 25 h 25"/>
                <a:gd name="T2" fmla="*/ 0 w 5"/>
                <a:gd name="T3" fmla="*/ 2 h 25"/>
                <a:gd name="T4" fmla="*/ 5 w 5"/>
                <a:gd name="T5" fmla="*/ 0 h 25"/>
                <a:gd name="T6" fmla="*/ 5 w 5"/>
                <a:gd name="T7" fmla="*/ 23 h 25"/>
                <a:gd name="T8" fmla="*/ 0 w 5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5">
                  <a:moveTo>
                    <a:pt x="0" y="25"/>
                  </a:moveTo>
                  <a:lnTo>
                    <a:pt x="0" y="2"/>
                  </a:lnTo>
                  <a:lnTo>
                    <a:pt x="5" y="0"/>
                  </a:lnTo>
                  <a:lnTo>
                    <a:pt x="5" y="2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1" name="Rectangle 311"/>
            <p:cNvSpPr>
              <a:spLocks noChangeArrowheads="1"/>
            </p:cNvSpPr>
            <p:nvPr/>
          </p:nvSpPr>
          <p:spPr bwMode="auto">
            <a:xfrm>
              <a:off x="3064668" y="3514293"/>
              <a:ext cx="8082" cy="30981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2" name="Rectangle 312"/>
            <p:cNvSpPr>
              <a:spLocks noChangeArrowheads="1"/>
            </p:cNvSpPr>
            <p:nvPr/>
          </p:nvSpPr>
          <p:spPr bwMode="auto">
            <a:xfrm>
              <a:off x="3088914" y="3514293"/>
              <a:ext cx="6735" cy="30981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3" name="Rectangle 313"/>
            <p:cNvSpPr>
              <a:spLocks noChangeArrowheads="1"/>
            </p:cNvSpPr>
            <p:nvPr/>
          </p:nvSpPr>
          <p:spPr bwMode="auto">
            <a:xfrm>
              <a:off x="3111812" y="3514293"/>
              <a:ext cx="8082" cy="30981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4" name="Rectangle 314"/>
            <p:cNvSpPr>
              <a:spLocks noChangeArrowheads="1"/>
            </p:cNvSpPr>
            <p:nvPr/>
          </p:nvSpPr>
          <p:spPr bwMode="auto">
            <a:xfrm>
              <a:off x="3136058" y="3512946"/>
              <a:ext cx="6735" cy="30981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5" name="Rectangle 315"/>
            <p:cNvSpPr>
              <a:spLocks noChangeArrowheads="1"/>
            </p:cNvSpPr>
            <p:nvPr/>
          </p:nvSpPr>
          <p:spPr bwMode="auto">
            <a:xfrm>
              <a:off x="3160304" y="3512946"/>
              <a:ext cx="6735" cy="30981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6" name="Rectangle 316"/>
            <p:cNvSpPr>
              <a:spLocks noChangeArrowheads="1"/>
            </p:cNvSpPr>
            <p:nvPr/>
          </p:nvSpPr>
          <p:spPr bwMode="auto">
            <a:xfrm>
              <a:off x="3183203" y="3512946"/>
              <a:ext cx="6735" cy="30981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7" name="Freeform 317"/>
            <p:cNvSpPr>
              <a:spLocks/>
            </p:cNvSpPr>
            <p:nvPr/>
          </p:nvSpPr>
          <p:spPr bwMode="auto">
            <a:xfrm>
              <a:off x="3207449" y="3511599"/>
              <a:ext cx="8082" cy="32328"/>
            </a:xfrm>
            <a:custGeom>
              <a:avLst/>
              <a:gdLst>
                <a:gd name="T0" fmla="*/ 1 w 6"/>
                <a:gd name="T1" fmla="*/ 24 h 24"/>
                <a:gd name="T2" fmla="*/ 0 w 6"/>
                <a:gd name="T3" fmla="*/ 1 h 24"/>
                <a:gd name="T4" fmla="*/ 5 w 6"/>
                <a:gd name="T5" fmla="*/ 0 h 24"/>
                <a:gd name="T6" fmla="*/ 6 w 6"/>
                <a:gd name="T7" fmla="*/ 23 h 24"/>
                <a:gd name="T8" fmla="*/ 1 w 6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4">
                  <a:moveTo>
                    <a:pt x="1" y="24"/>
                  </a:moveTo>
                  <a:lnTo>
                    <a:pt x="0" y="1"/>
                  </a:lnTo>
                  <a:lnTo>
                    <a:pt x="5" y="0"/>
                  </a:lnTo>
                  <a:lnTo>
                    <a:pt x="6" y="23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8" name="Freeform 318"/>
            <p:cNvSpPr>
              <a:spLocks/>
            </p:cNvSpPr>
            <p:nvPr/>
          </p:nvSpPr>
          <p:spPr bwMode="auto">
            <a:xfrm>
              <a:off x="3230347" y="3511599"/>
              <a:ext cx="9429" cy="30981"/>
            </a:xfrm>
            <a:custGeom>
              <a:avLst/>
              <a:gdLst>
                <a:gd name="T0" fmla="*/ 2 w 7"/>
                <a:gd name="T1" fmla="*/ 23 h 23"/>
                <a:gd name="T2" fmla="*/ 0 w 7"/>
                <a:gd name="T3" fmla="*/ 0 h 23"/>
                <a:gd name="T4" fmla="*/ 6 w 7"/>
                <a:gd name="T5" fmla="*/ 0 h 23"/>
                <a:gd name="T6" fmla="*/ 7 w 7"/>
                <a:gd name="T7" fmla="*/ 23 h 23"/>
                <a:gd name="T8" fmla="*/ 2 w 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3">
                  <a:moveTo>
                    <a:pt x="2" y="23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7" y="23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9" name="Freeform 319"/>
            <p:cNvSpPr>
              <a:spLocks/>
            </p:cNvSpPr>
            <p:nvPr/>
          </p:nvSpPr>
          <p:spPr bwMode="auto">
            <a:xfrm>
              <a:off x="3254593" y="3511599"/>
              <a:ext cx="8082" cy="30981"/>
            </a:xfrm>
            <a:custGeom>
              <a:avLst/>
              <a:gdLst>
                <a:gd name="T0" fmla="*/ 1 w 6"/>
                <a:gd name="T1" fmla="*/ 23 h 23"/>
                <a:gd name="T2" fmla="*/ 0 w 6"/>
                <a:gd name="T3" fmla="*/ 0 h 23"/>
                <a:gd name="T4" fmla="*/ 5 w 6"/>
                <a:gd name="T5" fmla="*/ 0 h 23"/>
                <a:gd name="T6" fmla="*/ 6 w 6"/>
                <a:gd name="T7" fmla="*/ 23 h 23"/>
                <a:gd name="T8" fmla="*/ 1 w 6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3">
                  <a:moveTo>
                    <a:pt x="1" y="2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6" y="23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0" name="Freeform 320"/>
            <p:cNvSpPr>
              <a:spLocks/>
            </p:cNvSpPr>
            <p:nvPr/>
          </p:nvSpPr>
          <p:spPr bwMode="auto">
            <a:xfrm>
              <a:off x="2901683" y="3414617"/>
              <a:ext cx="401401" cy="44451"/>
            </a:xfrm>
            <a:custGeom>
              <a:avLst/>
              <a:gdLst>
                <a:gd name="T0" fmla="*/ 267 w 298"/>
                <a:gd name="T1" fmla="*/ 27 h 33"/>
                <a:gd name="T2" fmla="*/ 298 w 298"/>
                <a:gd name="T3" fmla="*/ 14 h 33"/>
                <a:gd name="T4" fmla="*/ 266 w 298"/>
                <a:gd name="T5" fmla="*/ 0 h 33"/>
                <a:gd name="T6" fmla="*/ 8 w 298"/>
                <a:gd name="T7" fmla="*/ 6 h 33"/>
                <a:gd name="T8" fmla="*/ 8 w 298"/>
                <a:gd name="T9" fmla="*/ 6 h 33"/>
                <a:gd name="T10" fmla="*/ 5 w 298"/>
                <a:gd name="T11" fmla="*/ 6 h 33"/>
                <a:gd name="T12" fmla="*/ 3 w 298"/>
                <a:gd name="T13" fmla="*/ 7 h 33"/>
                <a:gd name="T14" fmla="*/ 1 w 298"/>
                <a:gd name="T15" fmla="*/ 10 h 33"/>
                <a:gd name="T16" fmla="*/ 0 w 298"/>
                <a:gd name="T17" fmla="*/ 14 h 33"/>
                <a:gd name="T18" fmla="*/ 0 w 298"/>
                <a:gd name="T19" fmla="*/ 26 h 33"/>
                <a:gd name="T20" fmla="*/ 0 w 298"/>
                <a:gd name="T21" fmla="*/ 26 h 33"/>
                <a:gd name="T22" fmla="*/ 1 w 298"/>
                <a:gd name="T23" fmla="*/ 29 h 33"/>
                <a:gd name="T24" fmla="*/ 3 w 298"/>
                <a:gd name="T25" fmla="*/ 31 h 33"/>
                <a:gd name="T26" fmla="*/ 5 w 298"/>
                <a:gd name="T27" fmla="*/ 33 h 33"/>
                <a:gd name="T28" fmla="*/ 8 w 298"/>
                <a:gd name="T29" fmla="*/ 33 h 33"/>
                <a:gd name="T30" fmla="*/ 267 w 298"/>
                <a:gd name="T31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8" h="33">
                  <a:moveTo>
                    <a:pt x="267" y="27"/>
                  </a:moveTo>
                  <a:lnTo>
                    <a:pt x="298" y="14"/>
                  </a:lnTo>
                  <a:lnTo>
                    <a:pt x="266" y="0"/>
                  </a:lnTo>
                  <a:lnTo>
                    <a:pt x="8" y="6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4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" y="29"/>
                  </a:lnTo>
                  <a:lnTo>
                    <a:pt x="3" y="31"/>
                  </a:lnTo>
                  <a:lnTo>
                    <a:pt x="5" y="33"/>
                  </a:lnTo>
                  <a:lnTo>
                    <a:pt x="8" y="33"/>
                  </a:lnTo>
                  <a:lnTo>
                    <a:pt x="267" y="27"/>
                  </a:lnTo>
                  <a:close/>
                </a:path>
              </a:pathLst>
            </a:custGeom>
            <a:solidFill>
              <a:srgbClr val="D85A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1" name="Freeform 321"/>
            <p:cNvSpPr>
              <a:spLocks/>
            </p:cNvSpPr>
            <p:nvPr/>
          </p:nvSpPr>
          <p:spPr bwMode="auto">
            <a:xfrm>
              <a:off x="2901683" y="3433474"/>
              <a:ext cx="401401" cy="25593"/>
            </a:xfrm>
            <a:custGeom>
              <a:avLst/>
              <a:gdLst>
                <a:gd name="T0" fmla="*/ 267 w 298"/>
                <a:gd name="T1" fmla="*/ 13 h 19"/>
                <a:gd name="T2" fmla="*/ 298 w 298"/>
                <a:gd name="T3" fmla="*/ 0 h 19"/>
                <a:gd name="T4" fmla="*/ 264 w 298"/>
                <a:gd name="T5" fmla="*/ 0 h 19"/>
                <a:gd name="T6" fmla="*/ 0 w 298"/>
                <a:gd name="T7" fmla="*/ 5 h 19"/>
                <a:gd name="T8" fmla="*/ 0 w 298"/>
                <a:gd name="T9" fmla="*/ 12 h 19"/>
                <a:gd name="T10" fmla="*/ 0 w 298"/>
                <a:gd name="T11" fmla="*/ 12 h 19"/>
                <a:gd name="T12" fmla="*/ 1 w 298"/>
                <a:gd name="T13" fmla="*/ 15 h 19"/>
                <a:gd name="T14" fmla="*/ 3 w 298"/>
                <a:gd name="T15" fmla="*/ 17 h 19"/>
                <a:gd name="T16" fmla="*/ 5 w 298"/>
                <a:gd name="T17" fmla="*/ 19 h 19"/>
                <a:gd name="T18" fmla="*/ 8 w 298"/>
                <a:gd name="T19" fmla="*/ 19 h 19"/>
                <a:gd name="T20" fmla="*/ 267 w 298"/>
                <a:gd name="T21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8" h="19">
                  <a:moveTo>
                    <a:pt x="267" y="13"/>
                  </a:moveTo>
                  <a:lnTo>
                    <a:pt x="298" y="0"/>
                  </a:lnTo>
                  <a:lnTo>
                    <a:pt x="264" y="0"/>
                  </a:lnTo>
                  <a:lnTo>
                    <a:pt x="0" y="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15"/>
                  </a:lnTo>
                  <a:lnTo>
                    <a:pt x="3" y="17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267" y="13"/>
                  </a:lnTo>
                  <a:close/>
                </a:path>
              </a:pathLst>
            </a:custGeom>
            <a:solidFill>
              <a:srgbClr val="A927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2" name="Freeform 322"/>
            <p:cNvSpPr>
              <a:spLocks/>
            </p:cNvSpPr>
            <p:nvPr/>
          </p:nvSpPr>
          <p:spPr bwMode="auto">
            <a:xfrm>
              <a:off x="2924582" y="3414617"/>
              <a:ext cx="378503" cy="44451"/>
            </a:xfrm>
            <a:custGeom>
              <a:avLst/>
              <a:gdLst>
                <a:gd name="T0" fmla="*/ 250 w 281"/>
                <a:gd name="T1" fmla="*/ 27 h 33"/>
                <a:gd name="T2" fmla="*/ 281 w 281"/>
                <a:gd name="T3" fmla="*/ 14 h 33"/>
                <a:gd name="T4" fmla="*/ 249 w 281"/>
                <a:gd name="T5" fmla="*/ 0 h 33"/>
                <a:gd name="T6" fmla="*/ 2 w 281"/>
                <a:gd name="T7" fmla="*/ 6 h 33"/>
                <a:gd name="T8" fmla="*/ 2 w 281"/>
                <a:gd name="T9" fmla="*/ 6 h 33"/>
                <a:gd name="T10" fmla="*/ 0 w 281"/>
                <a:gd name="T11" fmla="*/ 19 h 33"/>
                <a:gd name="T12" fmla="*/ 2 w 281"/>
                <a:gd name="T13" fmla="*/ 33 h 33"/>
                <a:gd name="T14" fmla="*/ 250 w 281"/>
                <a:gd name="T15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1" h="33">
                  <a:moveTo>
                    <a:pt x="250" y="27"/>
                  </a:moveTo>
                  <a:lnTo>
                    <a:pt x="281" y="14"/>
                  </a:lnTo>
                  <a:lnTo>
                    <a:pt x="249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19"/>
                  </a:lnTo>
                  <a:lnTo>
                    <a:pt x="2" y="33"/>
                  </a:lnTo>
                  <a:lnTo>
                    <a:pt x="25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3" name="Freeform 323"/>
            <p:cNvSpPr>
              <a:spLocks/>
            </p:cNvSpPr>
            <p:nvPr/>
          </p:nvSpPr>
          <p:spPr bwMode="auto">
            <a:xfrm>
              <a:off x="2924582" y="3433474"/>
              <a:ext cx="378503" cy="25593"/>
            </a:xfrm>
            <a:custGeom>
              <a:avLst/>
              <a:gdLst>
                <a:gd name="T0" fmla="*/ 250 w 281"/>
                <a:gd name="T1" fmla="*/ 13 h 19"/>
                <a:gd name="T2" fmla="*/ 281 w 281"/>
                <a:gd name="T3" fmla="*/ 0 h 19"/>
                <a:gd name="T4" fmla="*/ 247 w 281"/>
                <a:gd name="T5" fmla="*/ 0 h 19"/>
                <a:gd name="T6" fmla="*/ 0 w 281"/>
                <a:gd name="T7" fmla="*/ 5 h 19"/>
                <a:gd name="T8" fmla="*/ 0 w 281"/>
                <a:gd name="T9" fmla="*/ 5 h 19"/>
                <a:gd name="T10" fmla="*/ 2 w 281"/>
                <a:gd name="T11" fmla="*/ 19 h 19"/>
                <a:gd name="T12" fmla="*/ 250 w 281"/>
                <a:gd name="T13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1" h="19">
                  <a:moveTo>
                    <a:pt x="250" y="13"/>
                  </a:moveTo>
                  <a:lnTo>
                    <a:pt x="281" y="0"/>
                  </a:lnTo>
                  <a:lnTo>
                    <a:pt x="247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19"/>
                  </a:lnTo>
                  <a:lnTo>
                    <a:pt x="250" y="13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4" name="Freeform 324"/>
            <p:cNvSpPr>
              <a:spLocks/>
            </p:cNvSpPr>
            <p:nvPr/>
          </p:nvSpPr>
          <p:spPr bwMode="auto">
            <a:xfrm>
              <a:off x="2938052" y="3414617"/>
              <a:ext cx="365033" cy="44451"/>
            </a:xfrm>
            <a:custGeom>
              <a:avLst/>
              <a:gdLst>
                <a:gd name="T0" fmla="*/ 240 w 271"/>
                <a:gd name="T1" fmla="*/ 27 h 33"/>
                <a:gd name="T2" fmla="*/ 271 w 271"/>
                <a:gd name="T3" fmla="*/ 14 h 33"/>
                <a:gd name="T4" fmla="*/ 239 w 271"/>
                <a:gd name="T5" fmla="*/ 0 h 33"/>
                <a:gd name="T6" fmla="*/ 1 w 271"/>
                <a:gd name="T7" fmla="*/ 4 h 33"/>
                <a:gd name="T8" fmla="*/ 1 w 271"/>
                <a:gd name="T9" fmla="*/ 4 h 33"/>
                <a:gd name="T10" fmla="*/ 0 w 271"/>
                <a:gd name="T11" fmla="*/ 19 h 33"/>
                <a:gd name="T12" fmla="*/ 1 w 271"/>
                <a:gd name="T13" fmla="*/ 33 h 33"/>
                <a:gd name="T14" fmla="*/ 240 w 271"/>
                <a:gd name="T15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1" h="33">
                  <a:moveTo>
                    <a:pt x="240" y="27"/>
                  </a:moveTo>
                  <a:lnTo>
                    <a:pt x="271" y="14"/>
                  </a:lnTo>
                  <a:lnTo>
                    <a:pt x="239" y="0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19"/>
                  </a:lnTo>
                  <a:lnTo>
                    <a:pt x="1" y="33"/>
                  </a:lnTo>
                  <a:lnTo>
                    <a:pt x="240" y="27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5" name="Freeform 325"/>
            <p:cNvSpPr>
              <a:spLocks/>
            </p:cNvSpPr>
            <p:nvPr/>
          </p:nvSpPr>
          <p:spPr bwMode="auto">
            <a:xfrm>
              <a:off x="2938052" y="3433474"/>
              <a:ext cx="365033" cy="25593"/>
            </a:xfrm>
            <a:custGeom>
              <a:avLst/>
              <a:gdLst>
                <a:gd name="T0" fmla="*/ 240 w 271"/>
                <a:gd name="T1" fmla="*/ 13 h 19"/>
                <a:gd name="T2" fmla="*/ 271 w 271"/>
                <a:gd name="T3" fmla="*/ 0 h 19"/>
                <a:gd name="T4" fmla="*/ 237 w 271"/>
                <a:gd name="T5" fmla="*/ 0 h 19"/>
                <a:gd name="T6" fmla="*/ 0 w 271"/>
                <a:gd name="T7" fmla="*/ 5 h 19"/>
                <a:gd name="T8" fmla="*/ 0 w 271"/>
                <a:gd name="T9" fmla="*/ 5 h 19"/>
                <a:gd name="T10" fmla="*/ 1 w 271"/>
                <a:gd name="T11" fmla="*/ 19 h 19"/>
                <a:gd name="T12" fmla="*/ 240 w 271"/>
                <a:gd name="T13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9">
                  <a:moveTo>
                    <a:pt x="240" y="13"/>
                  </a:moveTo>
                  <a:lnTo>
                    <a:pt x="271" y="0"/>
                  </a:lnTo>
                  <a:lnTo>
                    <a:pt x="237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19"/>
                  </a:lnTo>
                  <a:lnTo>
                    <a:pt x="240" y="13"/>
                  </a:lnTo>
                  <a:close/>
                </a:path>
              </a:pathLst>
            </a:custGeom>
            <a:solidFill>
              <a:srgbClr val="E4A5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6" name="Freeform 326"/>
            <p:cNvSpPr>
              <a:spLocks/>
            </p:cNvSpPr>
            <p:nvPr/>
          </p:nvSpPr>
          <p:spPr bwMode="auto">
            <a:xfrm>
              <a:off x="3257287" y="3414617"/>
              <a:ext cx="45797" cy="36369"/>
            </a:xfrm>
            <a:custGeom>
              <a:avLst/>
              <a:gdLst>
                <a:gd name="T0" fmla="*/ 3 w 34"/>
                <a:gd name="T1" fmla="*/ 27 h 27"/>
                <a:gd name="T2" fmla="*/ 34 w 34"/>
                <a:gd name="T3" fmla="*/ 14 h 27"/>
                <a:gd name="T4" fmla="*/ 2 w 34"/>
                <a:gd name="T5" fmla="*/ 0 h 27"/>
                <a:gd name="T6" fmla="*/ 2 w 34"/>
                <a:gd name="T7" fmla="*/ 0 h 27"/>
                <a:gd name="T8" fmla="*/ 0 w 34"/>
                <a:gd name="T9" fmla="*/ 14 h 27"/>
                <a:gd name="T10" fmla="*/ 0 w 34"/>
                <a:gd name="T11" fmla="*/ 14 h 27"/>
                <a:gd name="T12" fmla="*/ 3 w 34"/>
                <a:gd name="T13" fmla="*/ 27 h 27"/>
                <a:gd name="T14" fmla="*/ 3 w 34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7">
                  <a:moveTo>
                    <a:pt x="3" y="27"/>
                  </a:moveTo>
                  <a:lnTo>
                    <a:pt x="34" y="14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3" y="27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DFA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7" name="Freeform 327"/>
            <p:cNvSpPr>
              <a:spLocks/>
            </p:cNvSpPr>
            <p:nvPr/>
          </p:nvSpPr>
          <p:spPr bwMode="auto">
            <a:xfrm>
              <a:off x="3257287" y="3433474"/>
              <a:ext cx="45797" cy="17511"/>
            </a:xfrm>
            <a:custGeom>
              <a:avLst/>
              <a:gdLst>
                <a:gd name="T0" fmla="*/ 3 w 34"/>
                <a:gd name="T1" fmla="*/ 13 h 13"/>
                <a:gd name="T2" fmla="*/ 34 w 34"/>
                <a:gd name="T3" fmla="*/ 0 h 13"/>
                <a:gd name="T4" fmla="*/ 0 w 34"/>
                <a:gd name="T5" fmla="*/ 0 h 13"/>
                <a:gd name="T6" fmla="*/ 0 w 34"/>
                <a:gd name="T7" fmla="*/ 0 h 13"/>
                <a:gd name="T8" fmla="*/ 3 w 34"/>
                <a:gd name="T9" fmla="*/ 13 h 13"/>
                <a:gd name="T10" fmla="*/ 3 w 34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3">
                  <a:moveTo>
                    <a:pt x="3" y="13"/>
                  </a:moveTo>
                  <a:lnTo>
                    <a:pt x="3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13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B689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8" name="Freeform 328"/>
            <p:cNvSpPr>
              <a:spLocks/>
            </p:cNvSpPr>
            <p:nvPr/>
          </p:nvSpPr>
          <p:spPr bwMode="auto">
            <a:xfrm>
              <a:off x="3288268" y="3425392"/>
              <a:ext cx="14817" cy="13470"/>
            </a:xfrm>
            <a:custGeom>
              <a:avLst/>
              <a:gdLst>
                <a:gd name="T0" fmla="*/ 0 w 11"/>
                <a:gd name="T1" fmla="*/ 10 h 10"/>
                <a:gd name="T2" fmla="*/ 11 w 11"/>
                <a:gd name="T3" fmla="*/ 6 h 10"/>
                <a:gd name="T4" fmla="*/ 0 w 11"/>
                <a:gd name="T5" fmla="*/ 0 h 10"/>
                <a:gd name="T6" fmla="*/ 0 w 11"/>
                <a:gd name="T7" fmla="*/ 0 h 10"/>
                <a:gd name="T8" fmla="*/ 0 w 11"/>
                <a:gd name="T9" fmla="*/ 6 h 10"/>
                <a:gd name="T10" fmla="*/ 0 w 11"/>
                <a:gd name="T11" fmla="*/ 6 h 10"/>
                <a:gd name="T12" fmla="*/ 0 w 11"/>
                <a:gd name="T13" fmla="*/ 10 h 10"/>
                <a:gd name="T14" fmla="*/ 0 w 11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0">
                  <a:moveTo>
                    <a:pt x="0" y="10"/>
                  </a:moveTo>
                  <a:lnTo>
                    <a:pt x="11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9" name="Freeform 329"/>
            <p:cNvSpPr>
              <a:spLocks/>
            </p:cNvSpPr>
            <p:nvPr/>
          </p:nvSpPr>
          <p:spPr bwMode="auto">
            <a:xfrm>
              <a:off x="2366931" y="2999745"/>
              <a:ext cx="66003" cy="171067"/>
            </a:xfrm>
            <a:custGeom>
              <a:avLst/>
              <a:gdLst>
                <a:gd name="T0" fmla="*/ 17 w 49"/>
                <a:gd name="T1" fmla="*/ 0 h 127"/>
                <a:gd name="T2" fmla="*/ 17 w 49"/>
                <a:gd name="T3" fmla="*/ 0 h 127"/>
                <a:gd name="T4" fmla="*/ 17 w 49"/>
                <a:gd name="T5" fmla="*/ 2 h 127"/>
                <a:gd name="T6" fmla="*/ 17 w 49"/>
                <a:gd name="T7" fmla="*/ 14 h 127"/>
                <a:gd name="T8" fmla="*/ 17 w 49"/>
                <a:gd name="T9" fmla="*/ 14 h 127"/>
                <a:gd name="T10" fmla="*/ 16 w 49"/>
                <a:gd name="T11" fmla="*/ 15 h 127"/>
                <a:gd name="T12" fmla="*/ 16 w 49"/>
                <a:gd name="T13" fmla="*/ 17 h 127"/>
                <a:gd name="T14" fmla="*/ 16 w 49"/>
                <a:gd name="T15" fmla="*/ 26 h 127"/>
                <a:gd name="T16" fmla="*/ 15 w 49"/>
                <a:gd name="T17" fmla="*/ 26 h 127"/>
                <a:gd name="T18" fmla="*/ 15 w 49"/>
                <a:gd name="T19" fmla="*/ 26 h 127"/>
                <a:gd name="T20" fmla="*/ 12 w 49"/>
                <a:gd name="T21" fmla="*/ 27 h 127"/>
                <a:gd name="T22" fmla="*/ 9 w 49"/>
                <a:gd name="T23" fmla="*/ 30 h 127"/>
                <a:gd name="T24" fmla="*/ 7 w 49"/>
                <a:gd name="T25" fmla="*/ 33 h 127"/>
                <a:gd name="T26" fmla="*/ 5 w 49"/>
                <a:gd name="T27" fmla="*/ 38 h 127"/>
                <a:gd name="T28" fmla="*/ 5 w 49"/>
                <a:gd name="T29" fmla="*/ 38 h 127"/>
                <a:gd name="T30" fmla="*/ 5 w 49"/>
                <a:gd name="T31" fmla="*/ 38 h 127"/>
                <a:gd name="T32" fmla="*/ 1 w 49"/>
                <a:gd name="T33" fmla="*/ 40 h 127"/>
                <a:gd name="T34" fmla="*/ 0 w 49"/>
                <a:gd name="T35" fmla="*/ 42 h 127"/>
                <a:gd name="T36" fmla="*/ 0 w 49"/>
                <a:gd name="T37" fmla="*/ 45 h 127"/>
                <a:gd name="T38" fmla="*/ 3 w 49"/>
                <a:gd name="T39" fmla="*/ 117 h 127"/>
                <a:gd name="T40" fmla="*/ 3 w 49"/>
                <a:gd name="T41" fmla="*/ 127 h 127"/>
                <a:gd name="T42" fmla="*/ 49 w 49"/>
                <a:gd name="T43" fmla="*/ 104 h 127"/>
                <a:gd name="T44" fmla="*/ 49 w 49"/>
                <a:gd name="T45" fmla="*/ 79 h 127"/>
                <a:gd name="T46" fmla="*/ 47 w 49"/>
                <a:gd name="T47" fmla="*/ 44 h 127"/>
                <a:gd name="T48" fmla="*/ 47 w 49"/>
                <a:gd name="T49" fmla="*/ 41 h 127"/>
                <a:gd name="T50" fmla="*/ 47 w 49"/>
                <a:gd name="T51" fmla="*/ 41 h 127"/>
                <a:gd name="T52" fmla="*/ 46 w 49"/>
                <a:gd name="T53" fmla="*/ 38 h 127"/>
                <a:gd name="T54" fmla="*/ 43 w 49"/>
                <a:gd name="T55" fmla="*/ 37 h 127"/>
                <a:gd name="T56" fmla="*/ 43 w 49"/>
                <a:gd name="T57" fmla="*/ 37 h 127"/>
                <a:gd name="T58" fmla="*/ 43 w 49"/>
                <a:gd name="T59" fmla="*/ 37 h 127"/>
                <a:gd name="T60" fmla="*/ 43 w 49"/>
                <a:gd name="T61" fmla="*/ 37 h 127"/>
                <a:gd name="T62" fmla="*/ 43 w 49"/>
                <a:gd name="T63" fmla="*/ 37 h 127"/>
                <a:gd name="T64" fmla="*/ 42 w 49"/>
                <a:gd name="T65" fmla="*/ 33 h 127"/>
                <a:gd name="T66" fmla="*/ 38 w 49"/>
                <a:gd name="T67" fmla="*/ 29 h 127"/>
                <a:gd name="T68" fmla="*/ 35 w 49"/>
                <a:gd name="T69" fmla="*/ 26 h 127"/>
                <a:gd name="T70" fmla="*/ 32 w 49"/>
                <a:gd name="T71" fmla="*/ 26 h 127"/>
                <a:gd name="T72" fmla="*/ 32 w 49"/>
                <a:gd name="T73" fmla="*/ 26 h 127"/>
                <a:gd name="T74" fmla="*/ 32 w 49"/>
                <a:gd name="T75" fmla="*/ 26 h 127"/>
                <a:gd name="T76" fmla="*/ 31 w 49"/>
                <a:gd name="T77" fmla="*/ 26 h 127"/>
                <a:gd name="T78" fmla="*/ 31 w 49"/>
                <a:gd name="T79" fmla="*/ 17 h 127"/>
                <a:gd name="T80" fmla="*/ 31 w 49"/>
                <a:gd name="T81" fmla="*/ 17 h 127"/>
                <a:gd name="T82" fmla="*/ 31 w 49"/>
                <a:gd name="T83" fmla="*/ 15 h 127"/>
                <a:gd name="T84" fmla="*/ 28 w 49"/>
                <a:gd name="T85" fmla="*/ 14 h 127"/>
                <a:gd name="T86" fmla="*/ 28 w 49"/>
                <a:gd name="T87" fmla="*/ 10 h 127"/>
                <a:gd name="T88" fmla="*/ 28 w 49"/>
                <a:gd name="T89" fmla="*/ 10 h 127"/>
                <a:gd name="T90" fmla="*/ 27 w 49"/>
                <a:gd name="T91" fmla="*/ 7 h 127"/>
                <a:gd name="T92" fmla="*/ 19 w 49"/>
                <a:gd name="T93" fmla="*/ 2 h 127"/>
                <a:gd name="T94" fmla="*/ 19 w 49"/>
                <a:gd name="T95" fmla="*/ 2 h 127"/>
                <a:gd name="T96" fmla="*/ 17 w 49"/>
                <a:gd name="T9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9" h="127">
                  <a:moveTo>
                    <a:pt x="17" y="0"/>
                  </a:moveTo>
                  <a:lnTo>
                    <a:pt x="17" y="0"/>
                  </a:lnTo>
                  <a:lnTo>
                    <a:pt x="17" y="2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6" y="15"/>
                  </a:lnTo>
                  <a:lnTo>
                    <a:pt x="16" y="17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2" y="27"/>
                  </a:lnTo>
                  <a:lnTo>
                    <a:pt x="9" y="30"/>
                  </a:lnTo>
                  <a:lnTo>
                    <a:pt x="7" y="33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1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3" y="117"/>
                  </a:lnTo>
                  <a:lnTo>
                    <a:pt x="3" y="127"/>
                  </a:lnTo>
                  <a:lnTo>
                    <a:pt x="49" y="104"/>
                  </a:lnTo>
                  <a:lnTo>
                    <a:pt x="49" y="79"/>
                  </a:lnTo>
                  <a:lnTo>
                    <a:pt x="47" y="44"/>
                  </a:lnTo>
                  <a:lnTo>
                    <a:pt x="47" y="41"/>
                  </a:lnTo>
                  <a:lnTo>
                    <a:pt x="47" y="41"/>
                  </a:lnTo>
                  <a:lnTo>
                    <a:pt x="46" y="38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2" y="33"/>
                  </a:lnTo>
                  <a:lnTo>
                    <a:pt x="38" y="29"/>
                  </a:lnTo>
                  <a:lnTo>
                    <a:pt x="35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1" y="26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1" y="15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0" name="Freeform 330"/>
            <p:cNvSpPr>
              <a:spLocks/>
            </p:cNvSpPr>
            <p:nvPr/>
          </p:nvSpPr>
          <p:spPr bwMode="auto">
            <a:xfrm>
              <a:off x="2366931" y="2999745"/>
              <a:ext cx="66003" cy="171067"/>
            </a:xfrm>
            <a:custGeom>
              <a:avLst/>
              <a:gdLst>
                <a:gd name="T0" fmla="*/ 17 w 49"/>
                <a:gd name="T1" fmla="*/ 0 h 127"/>
                <a:gd name="T2" fmla="*/ 17 w 49"/>
                <a:gd name="T3" fmla="*/ 0 h 127"/>
                <a:gd name="T4" fmla="*/ 17 w 49"/>
                <a:gd name="T5" fmla="*/ 2 h 127"/>
                <a:gd name="T6" fmla="*/ 17 w 49"/>
                <a:gd name="T7" fmla="*/ 14 h 127"/>
                <a:gd name="T8" fmla="*/ 17 w 49"/>
                <a:gd name="T9" fmla="*/ 14 h 127"/>
                <a:gd name="T10" fmla="*/ 16 w 49"/>
                <a:gd name="T11" fmla="*/ 15 h 127"/>
                <a:gd name="T12" fmla="*/ 16 w 49"/>
                <a:gd name="T13" fmla="*/ 17 h 127"/>
                <a:gd name="T14" fmla="*/ 16 w 49"/>
                <a:gd name="T15" fmla="*/ 26 h 127"/>
                <a:gd name="T16" fmla="*/ 15 w 49"/>
                <a:gd name="T17" fmla="*/ 26 h 127"/>
                <a:gd name="T18" fmla="*/ 15 w 49"/>
                <a:gd name="T19" fmla="*/ 26 h 127"/>
                <a:gd name="T20" fmla="*/ 12 w 49"/>
                <a:gd name="T21" fmla="*/ 27 h 127"/>
                <a:gd name="T22" fmla="*/ 9 w 49"/>
                <a:gd name="T23" fmla="*/ 30 h 127"/>
                <a:gd name="T24" fmla="*/ 7 w 49"/>
                <a:gd name="T25" fmla="*/ 33 h 127"/>
                <a:gd name="T26" fmla="*/ 5 w 49"/>
                <a:gd name="T27" fmla="*/ 38 h 127"/>
                <a:gd name="T28" fmla="*/ 5 w 49"/>
                <a:gd name="T29" fmla="*/ 38 h 127"/>
                <a:gd name="T30" fmla="*/ 5 w 49"/>
                <a:gd name="T31" fmla="*/ 38 h 127"/>
                <a:gd name="T32" fmla="*/ 1 w 49"/>
                <a:gd name="T33" fmla="*/ 40 h 127"/>
                <a:gd name="T34" fmla="*/ 0 w 49"/>
                <a:gd name="T35" fmla="*/ 42 h 127"/>
                <a:gd name="T36" fmla="*/ 0 w 49"/>
                <a:gd name="T37" fmla="*/ 45 h 127"/>
                <a:gd name="T38" fmla="*/ 3 w 49"/>
                <a:gd name="T39" fmla="*/ 117 h 127"/>
                <a:gd name="T40" fmla="*/ 3 w 49"/>
                <a:gd name="T41" fmla="*/ 127 h 127"/>
                <a:gd name="T42" fmla="*/ 49 w 49"/>
                <a:gd name="T43" fmla="*/ 104 h 127"/>
                <a:gd name="T44" fmla="*/ 49 w 49"/>
                <a:gd name="T45" fmla="*/ 79 h 127"/>
                <a:gd name="T46" fmla="*/ 47 w 49"/>
                <a:gd name="T47" fmla="*/ 44 h 127"/>
                <a:gd name="T48" fmla="*/ 47 w 49"/>
                <a:gd name="T49" fmla="*/ 41 h 127"/>
                <a:gd name="T50" fmla="*/ 47 w 49"/>
                <a:gd name="T51" fmla="*/ 41 h 127"/>
                <a:gd name="T52" fmla="*/ 46 w 49"/>
                <a:gd name="T53" fmla="*/ 38 h 127"/>
                <a:gd name="T54" fmla="*/ 43 w 49"/>
                <a:gd name="T55" fmla="*/ 37 h 127"/>
                <a:gd name="T56" fmla="*/ 43 w 49"/>
                <a:gd name="T57" fmla="*/ 37 h 127"/>
                <a:gd name="T58" fmla="*/ 43 w 49"/>
                <a:gd name="T59" fmla="*/ 37 h 127"/>
                <a:gd name="T60" fmla="*/ 43 w 49"/>
                <a:gd name="T61" fmla="*/ 37 h 127"/>
                <a:gd name="T62" fmla="*/ 43 w 49"/>
                <a:gd name="T63" fmla="*/ 37 h 127"/>
                <a:gd name="T64" fmla="*/ 42 w 49"/>
                <a:gd name="T65" fmla="*/ 33 h 127"/>
                <a:gd name="T66" fmla="*/ 38 w 49"/>
                <a:gd name="T67" fmla="*/ 29 h 127"/>
                <a:gd name="T68" fmla="*/ 35 w 49"/>
                <a:gd name="T69" fmla="*/ 26 h 127"/>
                <a:gd name="T70" fmla="*/ 32 w 49"/>
                <a:gd name="T71" fmla="*/ 26 h 127"/>
                <a:gd name="T72" fmla="*/ 32 w 49"/>
                <a:gd name="T73" fmla="*/ 26 h 127"/>
                <a:gd name="T74" fmla="*/ 32 w 49"/>
                <a:gd name="T75" fmla="*/ 26 h 127"/>
                <a:gd name="T76" fmla="*/ 31 w 49"/>
                <a:gd name="T77" fmla="*/ 26 h 127"/>
                <a:gd name="T78" fmla="*/ 31 w 49"/>
                <a:gd name="T79" fmla="*/ 17 h 127"/>
                <a:gd name="T80" fmla="*/ 31 w 49"/>
                <a:gd name="T81" fmla="*/ 17 h 127"/>
                <a:gd name="T82" fmla="*/ 31 w 49"/>
                <a:gd name="T83" fmla="*/ 15 h 127"/>
                <a:gd name="T84" fmla="*/ 28 w 49"/>
                <a:gd name="T85" fmla="*/ 14 h 127"/>
                <a:gd name="T86" fmla="*/ 28 w 49"/>
                <a:gd name="T87" fmla="*/ 10 h 127"/>
                <a:gd name="T88" fmla="*/ 28 w 49"/>
                <a:gd name="T89" fmla="*/ 10 h 127"/>
                <a:gd name="T90" fmla="*/ 27 w 49"/>
                <a:gd name="T91" fmla="*/ 7 h 127"/>
                <a:gd name="T92" fmla="*/ 19 w 49"/>
                <a:gd name="T93" fmla="*/ 2 h 127"/>
                <a:gd name="T94" fmla="*/ 19 w 49"/>
                <a:gd name="T95" fmla="*/ 2 h 127"/>
                <a:gd name="T96" fmla="*/ 17 w 49"/>
                <a:gd name="T9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9" h="127">
                  <a:moveTo>
                    <a:pt x="17" y="0"/>
                  </a:moveTo>
                  <a:lnTo>
                    <a:pt x="17" y="0"/>
                  </a:lnTo>
                  <a:lnTo>
                    <a:pt x="17" y="2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6" y="15"/>
                  </a:lnTo>
                  <a:lnTo>
                    <a:pt x="16" y="17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2" y="27"/>
                  </a:lnTo>
                  <a:lnTo>
                    <a:pt x="9" y="30"/>
                  </a:lnTo>
                  <a:lnTo>
                    <a:pt x="7" y="33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1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3" y="117"/>
                  </a:lnTo>
                  <a:lnTo>
                    <a:pt x="3" y="127"/>
                  </a:lnTo>
                  <a:lnTo>
                    <a:pt x="49" y="104"/>
                  </a:lnTo>
                  <a:lnTo>
                    <a:pt x="49" y="79"/>
                  </a:lnTo>
                  <a:lnTo>
                    <a:pt x="47" y="44"/>
                  </a:lnTo>
                  <a:lnTo>
                    <a:pt x="47" y="41"/>
                  </a:lnTo>
                  <a:lnTo>
                    <a:pt x="47" y="41"/>
                  </a:lnTo>
                  <a:lnTo>
                    <a:pt x="46" y="38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2" y="33"/>
                  </a:lnTo>
                  <a:lnTo>
                    <a:pt x="38" y="29"/>
                  </a:lnTo>
                  <a:lnTo>
                    <a:pt x="35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1" y="26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1" y="15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1" name="Freeform 331"/>
            <p:cNvSpPr>
              <a:spLocks/>
            </p:cNvSpPr>
            <p:nvPr/>
          </p:nvSpPr>
          <p:spPr bwMode="auto">
            <a:xfrm>
              <a:off x="2370971" y="3139832"/>
              <a:ext cx="63309" cy="86207"/>
            </a:xfrm>
            <a:custGeom>
              <a:avLst/>
              <a:gdLst>
                <a:gd name="T0" fmla="*/ 46 w 47"/>
                <a:gd name="T1" fmla="*/ 0 h 64"/>
                <a:gd name="T2" fmla="*/ 0 w 47"/>
                <a:gd name="T3" fmla="*/ 23 h 64"/>
                <a:gd name="T4" fmla="*/ 0 w 47"/>
                <a:gd name="T5" fmla="*/ 53 h 64"/>
                <a:gd name="T6" fmla="*/ 0 w 47"/>
                <a:gd name="T7" fmla="*/ 53 h 64"/>
                <a:gd name="T8" fmla="*/ 1 w 47"/>
                <a:gd name="T9" fmla="*/ 56 h 64"/>
                <a:gd name="T10" fmla="*/ 5 w 47"/>
                <a:gd name="T11" fmla="*/ 57 h 64"/>
                <a:gd name="T12" fmla="*/ 5 w 47"/>
                <a:gd name="T13" fmla="*/ 57 h 64"/>
                <a:gd name="T14" fmla="*/ 5 w 47"/>
                <a:gd name="T15" fmla="*/ 57 h 64"/>
                <a:gd name="T16" fmla="*/ 5 w 47"/>
                <a:gd name="T17" fmla="*/ 57 h 64"/>
                <a:gd name="T18" fmla="*/ 5 w 47"/>
                <a:gd name="T19" fmla="*/ 57 h 64"/>
                <a:gd name="T20" fmla="*/ 5 w 47"/>
                <a:gd name="T21" fmla="*/ 60 h 64"/>
                <a:gd name="T22" fmla="*/ 6 w 47"/>
                <a:gd name="T23" fmla="*/ 61 h 64"/>
                <a:gd name="T24" fmla="*/ 9 w 47"/>
                <a:gd name="T25" fmla="*/ 62 h 64"/>
                <a:gd name="T26" fmla="*/ 12 w 47"/>
                <a:gd name="T27" fmla="*/ 64 h 64"/>
                <a:gd name="T28" fmla="*/ 12 w 47"/>
                <a:gd name="T29" fmla="*/ 64 h 64"/>
                <a:gd name="T30" fmla="*/ 12 w 47"/>
                <a:gd name="T31" fmla="*/ 64 h 64"/>
                <a:gd name="T32" fmla="*/ 36 w 47"/>
                <a:gd name="T33" fmla="*/ 62 h 64"/>
                <a:gd name="T34" fmla="*/ 36 w 47"/>
                <a:gd name="T35" fmla="*/ 62 h 64"/>
                <a:gd name="T36" fmla="*/ 39 w 47"/>
                <a:gd name="T37" fmla="*/ 62 h 64"/>
                <a:gd name="T38" fmla="*/ 40 w 47"/>
                <a:gd name="T39" fmla="*/ 61 h 64"/>
                <a:gd name="T40" fmla="*/ 41 w 47"/>
                <a:gd name="T41" fmla="*/ 58 h 64"/>
                <a:gd name="T42" fmla="*/ 43 w 47"/>
                <a:gd name="T43" fmla="*/ 57 h 64"/>
                <a:gd name="T44" fmla="*/ 43 w 47"/>
                <a:gd name="T45" fmla="*/ 57 h 64"/>
                <a:gd name="T46" fmla="*/ 43 w 47"/>
                <a:gd name="T47" fmla="*/ 57 h 64"/>
                <a:gd name="T48" fmla="*/ 43 w 47"/>
                <a:gd name="T49" fmla="*/ 57 h 64"/>
                <a:gd name="T50" fmla="*/ 46 w 47"/>
                <a:gd name="T51" fmla="*/ 54 h 64"/>
                <a:gd name="T52" fmla="*/ 47 w 47"/>
                <a:gd name="T53" fmla="*/ 52 h 64"/>
                <a:gd name="T54" fmla="*/ 46 w 47"/>
                <a:gd name="T5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" h="64">
                  <a:moveTo>
                    <a:pt x="46" y="0"/>
                  </a:moveTo>
                  <a:lnTo>
                    <a:pt x="0" y="2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" y="56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60"/>
                  </a:lnTo>
                  <a:lnTo>
                    <a:pt x="6" y="61"/>
                  </a:lnTo>
                  <a:lnTo>
                    <a:pt x="9" y="62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9" y="62"/>
                  </a:lnTo>
                  <a:lnTo>
                    <a:pt x="40" y="61"/>
                  </a:lnTo>
                  <a:lnTo>
                    <a:pt x="41" y="58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6" y="54"/>
                  </a:lnTo>
                  <a:lnTo>
                    <a:pt x="47" y="5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D4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2" name="Freeform 332"/>
            <p:cNvSpPr>
              <a:spLocks/>
            </p:cNvSpPr>
            <p:nvPr/>
          </p:nvSpPr>
          <p:spPr bwMode="auto">
            <a:xfrm>
              <a:off x="2370971" y="3139832"/>
              <a:ext cx="63309" cy="86207"/>
            </a:xfrm>
            <a:custGeom>
              <a:avLst/>
              <a:gdLst>
                <a:gd name="T0" fmla="*/ 46 w 47"/>
                <a:gd name="T1" fmla="*/ 0 h 64"/>
                <a:gd name="T2" fmla="*/ 0 w 47"/>
                <a:gd name="T3" fmla="*/ 23 h 64"/>
                <a:gd name="T4" fmla="*/ 0 w 47"/>
                <a:gd name="T5" fmla="*/ 53 h 64"/>
                <a:gd name="T6" fmla="*/ 0 w 47"/>
                <a:gd name="T7" fmla="*/ 53 h 64"/>
                <a:gd name="T8" fmla="*/ 1 w 47"/>
                <a:gd name="T9" fmla="*/ 56 h 64"/>
                <a:gd name="T10" fmla="*/ 5 w 47"/>
                <a:gd name="T11" fmla="*/ 57 h 64"/>
                <a:gd name="T12" fmla="*/ 5 w 47"/>
                <a:gd name="T13" fmla="*/ 57 h 64"/>
                <a:gd name="T14" fmla="*/ 5 w 47"/>
                <a:gd name="T15" fmla="*/ 57 h 64"/>
                <a:gd name="T16" fmla="*/ 5 w 47"/>
                <a:gd name="T17" fmla="*/ 57 h 64"/>
                <a:gd name="T18" fmla="*/ 5 w 47"/>
                <a:gd name="T19" fmla="*/ 57 h 64"/>
                <a:gd name="T20" fmla="*/ 5 w 47"/>
                <a:gd name="T21" fmla="*/ 60 h 64"/>
                <a:gd name="T22" fmla="*/ 6 w 47"/>
                <a:gd name="T23" fmla="*/ 61 h 64"/>
                <a:gd name="T24" fmla="*/ 9 w 47"/>
                <a:gd name="T25" fmla="*/ 62 h 64"/>
                <a:gd name="T26" fmla="*/ 12 w 47"/>
                <a:gd name="T27" fmla="*/ 64 h 64"/>
                <a:gd name="T28" fmla="*/ 12 w 47"/>
                <a:gd name="T29" fmla="*/ 64 h 64"/>
                <a:gd name="T30" fmla="*/ 12 w 47"/>
                <a:gd name="T31" fmla="*/ 64 h 64"/>
                <a:gd name="T32" fmla="*/ 36 w 47"/>
                <a:gd name="T33" fmla="*/ 62 h 64"/>
                <a:gd name="T34" fmla="*/ 36 w 47"/>
                <a:gd name="T35" fmla="*/ 62 h 64"/>
                <a:gd name="T36" fmla="*/ 39 w 47"/>
                <a:gd name="T37" fmla="*/ 62 h 64"/>
                <a:gd name="T38" fmla="*/ 40 w 47"/>
                <a:gd name="T39" fmla="*/ 61 h 64"/>
                <a:gd name="T40" fmla="*/ 41 w 47"/>
                <a:gd name="T41" fmla="*/ 58 h 64"/>
                <a:gd name="T42" fmla="*/ 43 w 47"/>
                <a:gd name="T43" fmla="*/ 57 h 64"/>
                <a:gd name="T44" fmla="*/ 43 w 47"/>
                <a:gd name="T45" fmla="*/ 57 h 64"/>
                <a:gd name="T46" fmla="*/ 43 w 47"/>
                <a:gd name="T47" fmla="*/ 57 h 64"/>
                <a:gd name="T48" fmla="*/ 43 w 47"/>
                <a:gd name="T49" fmla="*/ 57 h 64"/>
                <a:gd name="T50" fmla="*/ 46 w 47"/>
                <a:gd name="T51" fmla="*/ 54 h 64"/>
                <a:gd name="T52" fmla="*/ 47 w 47"/>
                <a:gd name="T53" fmla="*/ 52 h 64"/>
                <a:gd name="T54" fmla="*/ 46 w 47"/>
                <a:gd name="T5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" h="64">
                  <a:moveTo>
                    <a:pt x="46" y="0"/>
                  </a:moveTo>
                  <a:lnTo>
                    <a:pt x="0" y="2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" y="56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60"/>
                  </a:lnTo>
                  <a:lnTo>
                    <a:pt x="6" y="61"/>
                  </a:lnTo>
                  <a:lnTo>
                    <a:pt x="9" y="62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9" y="62"/>
                  </a:lnTo>
                  <a:lnTo>
                    <a:pt x="40" y="61"/>
                  </a:lnTo>
                  <a:lnTo>
                    <a:pt x="41" y="58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6" y="54"/>
                  </a:lnTo>
                  <a:lnTo>
                    <a:pt x="47" y="52"/>
                  </a:lnTo>
                  <a:lnTo>
                    <a:pt x="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3" name="Freeform 333"/>
            <p:cNvSpPr>
              <a:spLocks/>
            </p:cNvSpPr>
            <p:nvPr/>
          </p:nvSpPr>
          <p:spPr bwMode="auto">
            <a:xfrm>
              <a:off x="2372319" y="2890639"/>
              <a:ext cx="63309" cy="75431"/>
            </a:xfrm>
            <a:custGeom>
              <a:avLst/>
              <a:gdLst>
                <a:gd name="T0" fmla="*/ 39 w 47"/>
                <a:gd name="T1" fmla="*/ 0 h 56"/>
                <a:gd name="T2" fmla="*/ 39 w 47"/>
                <a:gd name="T3" fmla="*/ 0 h 56"/>
                <a:gd name="T4" fmla="*/ 39 w 47"/>
                <a:gd name="T5" fmla="*/ 0 h 56"/>
                <a:gd name="T6" fmla="*/ 8 w 47"/>
                <a:gd name="T7" fmla="*/ 0 h 56"/>
                <a:gd name="T8" fmla="*/ 8 w 47"/>
                <a:gd name="T9" fmla="*/ 0 h 56"/>
                <a:gd name="T10" fmla="*/ 5 w 47"/>
                <a:gd name="T11" fmla="*/ 2 h 56"/>
                <a:gd name="T12" fmla="*/ 4 w 47"/>
                <a:gd name="T13" fmla="*/ 4 h 56"/>
                <a:gd name="T14" fmla="*/ 4 w 47"/>
                <a:gd name="T15" fmla="*/ 4 h 56"/>
                <a:gd name="T16" fmla="*/ 4 w 47"/>
                <a:gd name="T17" fmla="*/ 4 h 56"/>
                <a:gd name="T18" fmla="*/ 4 w 47"/>
                <a:gd name="T19" fmla="*/ 4 h 56"/>
                <a:gd name="T20" fmla="*/ 1 w 47"/>
                <a:gd name="T21" fmla="*/ 6 h 56"/>
                <a:gd name="T22" fmla="*/ 0 w 47"/>
                <a:gd name="T23" fmla="*/ 9 h 56"/>
                <a:gd name="T24" fmla="*/ 1 w 47"/>
                <a:gd name="T25" fmla="*/ 52 h 56"/>
                <a:gd name="T26" fmla="*/ 1 w 47"/>
                <a:gd name="T27" fmla="*/ 52 h 56"/>
                <a:gd name="T28" fmla="*/ 1 w 47"/>
                <a:gd name="T29" fmla="*/ 54 h 56"/>
                <a:gd name="T30" fmla="*/ 5 w 47"/>
                <a:gd name="T31" fmla="*/ 56 h 56"/>
                <a:gd name="T32" fmla="*/ 5 w 47"/>
                <a:gd name="T33" fmla="*/ 56 h 56"/>
                <a:gd name="T34" fmla="*/ 5 w 47"/>
                <a:gd name="T35" fmla="*/ 56 h 56"/>
                <a:gd name="T36" fmla="*/ 43 w 47"/>
                <a:gd name="T37" fmla="*/ 54 h 56"/>
                <a:gd name="T38" fmla="*/ 43 w 47"/>
                <a:gd name="T39" fmla="*/ 54 h 56"/>
                <a:gd name="T40" fmla="*/ 47 w 47"/>
                <a:gd name="T41" fmla="*/ 53 h 56"/>
                <a:gd name="T42" fmla="*/ 47 w 47"/>
                <a:gd name="T43" fmla="*/ 50 h 56"/>
                <a:gd name="T44" fmla="*/ 47 w 47"/>
                <a:gd name="T45" fmla="*/ 9 h 56"/>
                <a:gd name="T46" fmla="*/ 47 w 47"/>
                <a:gd name="T47" fmla="*/ 9 h 56"/>
                <a:gd name="T48" fmla="*/ 46 w 47"/>
                <a:gd name="T49" fmla="*/ 4 h 56"/>
                <a:gd name="T50" fmla="*/ 42 w 47"/>
                <a:gd name="T51" fmla="*/ 3 h 56"/>
                <a:gd name="T52" fmla="*/ 42 w 47"/>
                <a:gd name="T53" fmla="*/ 3 h 56"/>
                <a:gd name="T54" fmla="*/ 42 w 47"/>
                <a:gd name="T55" fmla="*/ 3 h 56"/>
                <a:gd name="T56" fmla="*/ 42 w 47"/>
                <a:gd name="T57" fmla="*/ 3 h 56"/>
                <a:gd name="T58" fmla="*/ 42 w 47"/>
                <a:gd name="T59" fmla="*/ 3 h 56"/>
                <a:gd name="T60" fmla="*/ 42 w 47"/>
                <a:gd name="T61" fmla="*/ 3 h 56"/>
                <a:gd name="T62" fmla="*/ 40 w 47"/>
                <a:gd name="T63" fmla="*/ 0 h 56"/>
                <a:gd name="T64" fmla="*/ 39 w 47"/>
                <a:gd name="T6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56">
                  <a:moveTo>
                    <a:pt x="39" y="0"/>
                  </a:moveTo>
                  <a:lnTo>
                    <a:pt x="39" y="0"/>
                  </a:lnTo>
                  <a:lnTo>
                    <a:pt x="39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5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52"/>
                  </a:lnTo>
                  <a:lnTo>
                    <a:pt x="1" y="52"/>
                  </a:lnTo>
                  <a:lnTo>
                    <a:pt x="1" y="54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43" y="54"/>
                  </a:lnTo>
                  <a:lnTo>
                    <a:pt x="43" y="54"/>
                  </a:lnTo>
                  <a:lnTo>
                    <a:pt x="47" y="53"/>
                  </a:lnTo>
                  <a:lnTo>
                    <a:pt x="47" y="50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6" y="4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0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4" name="Freeform 334"/>
            <p:cNvSpPr>
              <a:spLocks/>
            </p:cNvSpPr>
            <p:nvPr/>
          </p:nvSpPr>
          <p:spPr bwMode="auto">
            <a:xfrm>
              <a:off x="2372319" y="2890639"/>
              <a:ext cx="63309" cy="75431"/>
            </a:xfrm>
            <a:custGeom>
              <a:avLst/>
              <a:gdLst>
                <a:gd name="T0" fmla="*/ 39 w 47"/>
                <a:gd name="T1" fmla="*/ 0 h 56"/>
                <a:gd name="T2" fmla="*/ 39 w 47"/>
                <a:gd name="T3" fmla="*/ 0 h 56"/>
                <a:gd name="T4" fmla="*/ 39 w 47"/>
                <a:gd name="T5" fmla="*/ 0 h 56"/>
                <a:gd name="T6" fmla="*/ 8 w 47"/>
                <a:gd name="T7" fmla="*/ 0 h 56"/>
                <a:gd name="T8" fmla="*/ 8 w 47"/>
                <a:gd name="T9" fmla="*/ 0 h 56"/>
                <a:gd name="T10" fmla="*/ 5 w 47"/>
                <a:gd name="T11" fmla="*/ 2 h 56"/>
                <a:gd name="T12" fmla="*/ 4 w 47"/>
                <a:gd name="T13" fmla="*/ 4 h 56"/>
                <a:gd name="T14" fmla="*/ 4 w 47"/>
                <a:gd name="T15" fmla="*/ 4 h 56"/>
                <a:gd name="T16" fmla="*/ 4 w 47"/>
                <a:gd name="T17" fmla="*/ 4 h 56"/>
                <a:gd name="T18" fmla="*/ 4 w 47"/>
                <a:gd name="T19" fmla="*/ 4 h 56"/>
                <a:gd name="T20" fmla="*/ 1 w 47"/>
                <a:gd name="T21" fmla="*/ 6 h 56"/>
                <a:gd name="T22" fmla="*/ 0 w 47"/>
                <a:gd name="T23" fmla="*/ 9 h 56"/>
                <a:gd name="T24" fmla="*/ 1 w 47"/>
                <a:gd name="T25" fmla="*/ 52 h 56"/>
                <a:gd name="T26" fmla="*/ 1 w 47"/>
                <a:gd name="T27" fmla="*/ 52 h 56"/>
                <a:gd name="T28" fmla="*/ 1 w 47"/>
                <a:gd name="T29" fmla="*/ 54 h 56"/>
                <a:gd name="T30" fmla="*/ 5 w 47"/>
                <a:gd name="T31" fmla="*/ 56 h 56"/>
                <a:gd name="T32" fmla="*/ 5 w 47"/>
                <a:gd name="T33" fmla="*/ 56 h 56"/>
                <a:gd name="T34" fmla="*/ 5 w 47"/>
                <a:gd name="T35" fmla="*/ 56 h 56"/>
                <a:gd name="T36" fmla="*/ 43 w 47"/>
                <a:gd name="T37" fmla="*/ 54 h 56"/>
                <a:gd name="T38" fmla="*/ 43 w 47"/>
                <a:gd name="T39" fmla="*/ 54 h 56"/>
                <a:gd name="T40" fmla="*/ 47 w 47"/>
                <a:gd name="T41" fmla="*/ 53 h 56"/>
                <a:gd name="T42" fmla="*/ 47 w 47"/>
                <a:gd name="T43" fmla="*/ 50 h 56"/>
                <a:gd name="T44" fmla="*/ 47 w 47"/>
                <a:gd name="T45" fmla="*/ 9 h 56"/>
                <a:gd name="T46" fmla="*/ 47 w 47"/>
                <a:gd name="T47" fmla="*/ 9 h 56"/>
                <a:gd name="T48" fmla="*/ 46 w 47"/>
                <a:gd name="T49" fmla="*/ 4 h 56"/>
                <a:gd name="T50" fmla="*/ 42 w 47"/>
                <a:gd name="T51" fmla="*/ 3 h 56"/>
                <a:gd name="T52" fmla="*/ 42 w 47"/>
                <a:gd name="T53" fmla="*/ 3 h 56"/>
                <a:gd name="T54" fmla="*/ 42 w 47"/>
                <a:gd name="T55" fmla="*/ 3 h 56"/>
                <a:gd name="T56" fmla="*/ 42 w 47"/>
                <a:gd name="T57" fmla="*/ 3 h 56"/>
                <a:gd name="T58" fmla="*/ 42 w 47"/>
                <a:gd name="T59" fmla="*/ 3 h 56"/>
                <a:gd name="T60" fmla="*/ 42 w 47"/>
                <a:gd name="T61" fmla="*/ 3 h 56"/>
                <a:gd name="T62" fmla="*/ 40 w 47"/>
                <a:gd name="T63" fmla="*/ 0 h 56"/>
                <a:gd name="T64" fmla="*/ 39 w 47"/>
                <a:gd name="T6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56">
                  <a:moveTo>
                    <a:pt x="39" y="0"/>
                  </a:moveTo>
                  <a:lnTo>
                    <a:pt x="39" y="0"/>
                  </a:lnTo>
                  <a:lnTo>
                    <a:pt x="39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5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52"/>
                  </a:lnTo>
                  <a:lnTo>
                    <a:pt x="1" y="52"/>
                  </a:lnTo>
                  <a:lnTo>
                    <a:pt x="1" y="54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43" y="54"/>
                  </a:lnTo>
                  <a:lnTo>
                    <a:pt x="43" y="54"/>
                  </a:lnTo>
                  <a:lnTo>
                    <a:pt x="47" y="53"/>
                  </a:lnTo>
                  <a:lnTo>
                    <a:pt x="47" y="50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6" y="4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0" y="0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5" name="Freeform 335"/>
            <p:cNvSpPr>
              <a:spLocks/>
            </p:cNvSpPr>
            <p:nvPr/>
          </p:nvSpPr>
          <p:spPr bwMode="auto">
            <a:xfrm>
              <a:off x="2372319" y="2980888"/>
              <a:ext cx="16164" cy="48491"/>
            </a:xfrm>
            <a:custGeom>
              <a:avLst/>
              <a:gdLst>
                <a:gd name="T0" fmla="*/ 11 w 12"/>
                <a:gd name="T1" fmla="*/ 9 h 36"/>
                <a:gd name="T2" fmla="*/ 12 w 12"/>
                <a:gd name="T3" fmla="*/ 36 h 36"/>
                <a:gd name="T4" fmla="*/ 12 w 12"/>
                <a:gd name="T5" fmla="*/ 36 h 36"/>
                <a:gd name="T6" fmla="*/ 11 w 12"/>
                <a:gd name="T7" fmla="*/ 36 h 36"/>
                <a:gd name="T8" fmla="*/ 9 w 12"/>
                <a:gd name="T9" fmla="*/ 36 h 36"/>
                <a:gd name="T10" fmla="*/ 3 w 12"/>
                <a:gd name="T11" fmla="*/ 31 h 36"/>
                <a:gd name="T12" fmla="*/ 3 w 12"/>
                <a:gd name="T13" fmla="*/ 31 h 36"/>
                <a:gd name="T14" fmla="*/ 0 w 12"/>
                <a:gd name="T15" fmla="*/ 27 h 36"/>
                <a:gd name="T16" fmla="*/ 0 w 12"/>
                <a:gd name="T17" fmla="*/ 1 h 36"/>
                <a:gd name="T18" fmla="*/ 0 w 12"/>
                <a:gd name="T19" fmla="*/ 1 h 36"/>
                <a:gd name="T20" fmla="*/ 0 w 12"/>
                <a:gd name="T21" fmla="*/ 0 h 36"/>
                <a:gd name="T22" fmla="*/ 1 w 12"/>
                <a:gd name="T23" fmla="*/ 0 h 36"/>
                <a:gd name="T24" fmla="*/ 9 w 12"/>
                <a:gd name="T25" fmla="*/ 6 h 36"/>
                <a:gd name="T26" fmla="*/ 9 w 12"/>
                <a:gd name="T27" fmla="*/ 6 h 36"/>
                <a:gd name="T28" fmla="*/ 11 w 12"/>
                <a:gd name="T29" fmla="*/ 9 h 36"/>
                <a:gd name="T30" fmla="*/ 11 w 12"/>
                <a:gd name="T31" fmla="*/ 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36">
                  <a:moveTo>
                    <a:pt x="11" y="9"/>
                  </a:moveTo>
                  <a:lnTo>
                    <a:pt x="12" y="36"/>
                  </a:lnTo>
                  <a:lnTo>
                    <a:pt x="12" y="36"/>
                  </a:lnTo>
                  <a:lnTo>
                    <a:pt x="11" y="36"/>
                  </a:lnTo>
                  <a:lnTo>
                    <a:pt x="9" y="36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0" y="27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9" y="6"/>
                  </a:lnTo>
                  <a:lnTo>
                    <a:pt x="9" y="6"/>
                  </a:lnTo>
                  <a:lnTo>
                    <a:pt x="11" y="9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E65E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6" name="Freeform 336"/>
            <p:cNvSpPr>
              <a:spLocks/>
            </p:cNvSpPr>
            <p:nvPr/>
          </p:nvSpPr>
          <p:spPr bwMode="auto">
            <a:xfrm>
              <a:off x="2370971" y="2998398"/>
              <a:ext cx="21552" cy="56573"/>
            </a:xfrm>
            <a:custGeom>
              <a:avLst/>
              <a:gdLst>
                <a:gd name="T0" fmla="*/ 14 w 16"/>
                <a:gd name="T1" fmla="*/ 3 h 42"/>
                <a:gd name="T2" fmla="*/ 16 w 16"/>
                <a:gd name="T3" fmla="*/ 39 h 42"/>
                <a:gd name="T4" fmla="*/ 16 w 16"/>
                <a:gd name="T5" fmla="*/ 39 h 42"/>
                <a:gd name="T6" fmla="*/ 14 w 16"/>
                <a:gd name="T7" fmla="*/ 41 h 42"/>
                <a:gd name="T8" fmla="*/ 13 w 16"/>
                <a:gd name="T9" fmla="*/ 42 h 42"/>
                <a:gd name="T10" fmla="*/ 2 w 16"/>
                <a:gd name="T11" fmla="*/ 42 h 42"/>
                <a:gd name="T12" fmla="*/ 2 w 16"/>
                <a:gd name="T13" fmla="*/ 42 h 42"/>
                <a:gd name="T14" fmla="*/ 1 w 16"/>
                <a:gd name="T15" fmla="*/ 42 h 42"/>
                <a:gd name="T16" fmla="*/ 0 w 16"/>
                <a:gd name="T17" fmla="*/ 39 h 42"/>
                <a:gd name="T18" fmla="*/ 0 w 16"/>
                <a:gd name="T19" fmla="*/ 3 h 42"/>
                <a:gd name="T20" fmla="*/ 0 w 16"/>
                <a:gd name="T21" fmla="*/ 3 h 42"/>
                <a:gd name="T22" fmla="*/ 0 w 16"/>
                <a:gd name="T23" fmla="*/ 1 h 42"/>
                <a:gd name="T24" fmla="*/ 1 w 16"/>
                <a:gd name="T25" fmla="*/ 0 h 42"/>
                <a:gd name="T26" fmla="*/ 12 w 16"/>
                <a:gd name="T27" fmla="*/ 0 h 42"/>
                <a:gd name="T28" fmla="*/ 12 w 16"/>
                <a:gd name="T29" fmla="*/ 0 h 42"/>
                <a:gd name="T30" fmla="*/ 14 w 16"/>
                <a:gd name="T31" fmla="*/ 0 h 42"/>
                <a:gd name="T32" fmla="*/ 14 w 16"/>
                <a:gd name="T33" fmla="*/ 3 h 42"/>
                <a:gd name="T34" fmla="*/ 14 w 16"/>
                <a:gd name="T35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42">
                  <a:moveTo>
                    <a:pt x="14" y="3"/>
                  </a:moveTo>
                  <a:lnTo>
                    <a:pt x="16" y="39"/>
                  </a:lnTo>
                  <a:lnTo>
                    <a:pt x="16" y="39"/>
                  </a:lnTo>
                  <a:lnTo>
                    <a:pt x="14" y="41"/>
                  </a:lnTo>
                  <a:lnTo>
                    <a:pt x="13" y="4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1" y="42"/>
                  </a:lnTo>
                  <a:lnTo>
                    <a:pt x="0" y="39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1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7" name="Freeform 337"/>
            <p:cNvSpPr>
              <a:spLocks/>
            </p:cNvSpPr>
            <p:nvPr/>
          </p:nvSpPr>
          <p:spPr bwMode="auto">
            <a:xfrm>
              <a:off x="2356155" y="3013215"/>
              <a:ext cx="53879" cy="191272"/>
            </a:xfrm>
            <a:custGeom>
              <a:avLst/>
              <a:gdLst>
                <a:gd name="T0" fmla="*/ 38 w 40"/>
                <a:gd name="T1" fmla="*/ 12 h 142"/>
                <a:gd name="T2" fmla="*/ 40 w 40"/>
                <a:gd name="T3" fmla="*/ 135 h 142"/>
                <a:gd name="T4" fmla="*/ 40 w 40"/>
                <a:gd name="T5" fmla="*/ 135 h 142"/>
                <a:gd name="T6" fmla="*/ 39 w 40"/>
                <a:gd name="T7" fmla="*/ 138 h 142"/>
                <a:gd name="T8" fmla="*/ 38 w 40"/>
                <a:gd name="T9" fmla="*/ 140 h 142"/>
                <a:gd name="T10" fmla="*/ 36 w 40"/>
                <a:gd name="T11" fmla="*/ 142 h 142"/>
                <a:gd name="T12" fmla="*/ 34 w 40"/>
                <a:gd name="T13" fmla="*/ 142 h 142"/>
                <a:gd name="T14" fmla="*/ 9 w 40"/>
                <a:gd name="T15" fmla="*/ 142 h 142"/>
                <a:gd name="T16" fmla="*/ 9 w 40"/>
                <a:gd name="T17" fmla="*/ 142 h 142"/>
                <a:gd name="T18" fmla="*/ 7 w 40"/>
                <a:gd name="T19" fmla="*/ 142 h 142"/>
                <a:gd name="T20" fmla="*/ 5 w 40"/>
                <a:gd name="T21" fmla="*/ 140 h 142"/>
                <a:gd name="T22" fmla="*/ 3 w 40"/>
                <a:gd name="T23" fmla="*/ 139 h 142"/>
                <a:gd name="T24" fmla="*/ 3 w 40"/>
                <a:gd name="T25" fmla="*/ 136 h 142"/>
                <a:gd name="T26" fmla="*/ 0 w 40"/>
                <a:gd name="T27" fmla="*/ 13 h 142"/>
                <a:gd name="T28" fmla="*/ 0 w 40"/>
                <a:gd name="T29" fmla="*/ 13 h 142"/>
                <a:gd name="T30" fmla="*/ 1 w 40"/>
                <a:gd name="T31" fmla="*/ 8 h 142"/>
                <a:gd name="T32" fmla="*/ 4 w 40"/>
                <a:gd name="T33" fmla="*/ 4 h 142"/>
                <a:gd name="T34" fmla="*/ 7 w 40"/>
                <a:gd name="T35" fmla="*/ 1 h 142"/>
                <a:gd name="T36" fmla="*/ 9 w 40"/>
                <a:gd name="T37" fmla="*/ 1 h 142"/>
                <a:gd name="T38" fmla="*/ 27 w 40"/>
                <a:gd name="T39" fmla="*/ 0 h 142"/>
                <a:gd name="T40" fmla="*/ 27 w 40"/>
                <a:gd name="T41" fmla="*/ 0 h 142"/>
                <a:gd name="T42" fmla="*/ 30 w 40"/>
                <a:gd name="T43" fmla="*/ 1 h 142"/>
                <a:gd name="T44" fmla="*/ 32 w 40"/>
                <a:gd name="T45" fmla="*/ 4 h 142"/>
                <a:gd name="T46" fmla="*/ 36 w 40"/>
                <a:gd name="T47" fmla="*/ 7 h 142"/>
                <a:gd name="T48" fmla="*/ 38 w 40"/>
                <a:gd name="T49" fmla="*/ 12 h 142"/>
                <a:gd name="T50" fmla="*/ 38 w 40"/>
                <a:gd name="T51" fmla="*/ 1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0" h="142">
                  <a:moveTo>
                    <a:pt x="38" y="12"/>
                  </a:moveTo>
                  <a:lnTo>
                    <a:pt x="40" y="135"/>
                  </a:lnTo>
                  <a:lnTo>
                    <a:pt x="40" y="135"/>
                  </a:lnTo>
                  <a:lnTo>
                    <a:pt x="39" y="138"/>
                  </a:lnTo>
                  <a:lnTo>
                    <a:pt x="38" y="140"/>
                  </a:lnTo>
                  <a:lnTo>
                    <a:pt x="36" y="142"/>
                  </a:lnTo>
                  <a:lnTo>
                    <a:pt x="34" y="142"/>
                  </a:lnTo>
                  <a:lnTo>
                    <a:pt x="9" y="142"/>
                  </a:lnTo>
                  <a:lnTo>
                    <a:pt x="9" y="142"/>
                  </a:lnTo>
                  <a:lnTo>
                    <a:pt x="7" y="142"/>
                  </a:lnTo>
                  <a:lnTo>
                    <a:pt x="5" y="140"/>
                  </a:lnTo>
                  <a:lnTo>
                    <a:pt x="3" y="139"/>
                  </a:lnTo>
                  <a:lnTo>
                    <a:pt x="3" y="13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4"/>
                  </a:lnTo>
                  <a:lnTo>
                    <a:pt x="7" y="1"/>
                  </a:lnTo>
                  <a:lnTo>
                    <a:pt x="9" y="1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0" y="1"/>
                  </a:lnTo>
                  <a:lnTo>
                    <a:pt x="32" y="4"/>
                  </a:lnTo>
                  <a:lnTo>
                    <a:pt x="36" y="7"/>
                  </a:lnTo>
                  <a:lnTo>
                    <a:pt x="38" y="12"/>
                  </a:lnTo>
                  <a:lnTo>
                    <a:pt x="38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8" name="Freeform 338"/>
            <p:cNvSpPr>
              <a:spLocks/>
            </p:cNvSpPr>
            <p:nvPr/>
          </p:nvSpPr>
          <p:spPr bwMode="auto">
            <a:xfrm>
              <a:off x="2348073" y="3029379"/>
              <a:ext cx="67349" cy="167026"/>
            </a:xfrm>
            <a:custGeom>
              <a:avLst/>
              <a:gdLst>
                <a:gd name="T0" fmla="*/ 48 w 50"/>
                <a:gd name="T1" fmla="*/ 4 h 124"/>
                <a:gd name="T2" fmla="*/ 50 w 50"/>
                <a:gd name="T3" fmla="*/ 119 h 124"/>
                <a:gd name="T4" fmla="*/ 50 w 50"/>
                <a:gd name="T5" fmla="*/ 119 h 124"/>
                <a:gd name="T6" fmla="*/ 49 w 50"/>
                <a:gd name="T7" fmla="*/ 122 h 124"/>
                <a:gd name="T8" fmla="*/ 46 w 50"/>
                <a:gd name="T9" fmla="*/ 123 h 124"/>
                <a:gd name="T10" fmla="*/ 9 w 50"/>
                <a:gd name="T11" fmla="*/ 124 h 124"/>
                <a:gd name="T12" fmla="*/ 9 w 50"/>
                <a:gd name="T13" fmla="*/ 124 h 124"/>
                <a:gd name="T14" fmla="*/ 4 w 50"/>
                <a:gd name="T15" fmla="*/ 123 h 124"/>
                <a:gd name="T16" fmla="*/ 3 w 50"/>
                <a:gd name="T17" fmla="*/ 120 h 124"/>
                <a:gd name="T18" fmla="*/ 0 w 50"/>
                <a:gd name="T19" fmla="*/ 5 h 124"/>
                <a:gd name="T20" fmla="*/ 0 w 50"/>
                <a:gd name="T21" fmla="*/ 5 h 124"/>
                <a:gd name="T22" fmla="*/ 2 w 50"/>
                <a:gd name="T23" fmla="*/ 3 h 124"/>
                <a:gd name="T24" fmla="*/ 6 w 50"/>
                <a:gd name="T25" fmla="*/ 1 h 124"/>
                <a:gd name="T26" fmla="*/ 44 w 50"/>
                <a:gd name="T27" fmla="*/ 0 h 124"/>
                <a:gd name="T28" fmla="*/ 44 w 50"/>
                <a:gd name="T29" fmla="*/ 0 h 124"/>
                <a:gd name="T30" fmla="*/ 46 w 50"/>
                <a:gd name="T31" fmla="*/ 1 h 124"/>
                <a:gd name="T32" fmla="*/ 48 w 50"/>
                <a:gd name="T33" fmla="*/ 4 h 124"/>
                <a:gd name="T34" fmla="*/ 48 w 50"/>
                <a:gd name="T35" fmla="*/ 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124">
                  <a:moveTo>
                    <a:pt x="48" y="4"/>
                  </a:moveTo>
                  <a:lnTo>
                    <a:pt x="50" y="119"/>
                  </a:lnTo>
                  <a:lnTo>
                    <a:pt x="50" y="119"/>
                  </a:lnTo>
                  <a:lnTo>
                    <a:pt x="49" y="122"/>
                  </a:lnTo>
                  <a:lnTo>
                    <a:pt x="46" y="123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4" y="123"/>
                  </a:lnTo>
                  <a:lnTo>
                    <a:pt x="3" y="1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6" y="1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6" y="1"/>
                  </a:lnTo>
                  <a:lnTo>
                    <a:pt x="48" y="4"/>
                  </a:lnTo>
                  <a:lnTo>
                    <a:pt x="48" y="4"/>
                  </a:lnTo>
                  <a:close/>
                </a:path>
              </a:pathLst>
            </a:custGeom>
            <a:solidFill>
              <a:srgbClr val="EC64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9" name="Freeform 339"/>
            <p:cNvSpPr>
              <a:spLocks/>
            </p:cNvSpPr>
            <p:nvPr/>
          </p:nvSpPr>
          <p:spPr bwMode="auto">
            <a:xfrm>
              <a:off x="2348073" y="3038808"/>
              <a:ext cx="67349" cy="148168"/>
            </a:xfrm>
            <a:custGeom>
              <a:avLst/>
              <a:gdLst>
                <a:gd name="T0" fmla="*/ 48 w 50"/>
                <a:gd name="T1" fmla="*/ 0 h 110"/>
                <a:gd name="T2" fmla="*/ 50 w 50"/>
                <a:gd name="T3" fmla="*/ 109 h 110"/>
                <a:gd name="T4" fmla="*/ 3 w 50"/>
                <a:gd name="T5" fmla="*/ 110 h 110"/>
                <a:gd name="T6" fmla="*/ 0 w 50"/>
                <a:gd name="T7" fmla="*/ 1 h 110"/>
                <a:gd name="T8" fmla="*/ 48 w 50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10">
                  <a:moveTo>
                    <a:pt x="48" y="0"/>
                  </a:moveTo>
                  <a:lnTo>
                    <a:pt x="50" y="109"/>
                  </a:lnTo>
                  <a:lnTo>
                    <a:pt x="3" y="110"/>
                  </a:lnTo>
                  <a:lnTo>
                    <a:pt x="0" y="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AB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0" name="Freeform 340"/>
            <p:cNvSpPr>
              <a:spLocks/>
            </p:cNvSpPr>
            <p:nvPr/>
          </p:nvSpPr>
          <p:spPr bwMode="auto">
            <a:xfrm>
              <a:off x="2345379" y="2882557"/>
              <a:ext cx="64655" cy="70043"/>
            </a:xfrm>
            <a:custGeom>
              <a:avLst/>
              <a:gdLst>
                <a:gd name="T0" fmla="*/ 47 w 48"/>
                <a:gd name="T1" fmla="*/ 4 h 52"/>
                <a:gd name="T2" fmla="*/ 48 w 48"/>
                <a:gd name="T3" fmla="*/ 47 h 52"/>
                <a:gd name="T4" fmla="*/ 48 w 48"/>
                <a:gd name="T5" fmla="*/ 47 h 52"/>
                <a:gd name="T6" fmla="*/ 47 w 48"/>
                <a:gd name="T7" fmla="*/ 50 h 52"/>
                <a:gd name="T8" fmla="*/ 44 w 48"/>
                <a:gd name="T9" fmla="*/ 51 h 52"/>
                <a:gd name="T10" fmla="*/ 6 w 48"/>
                <a:gd name="T11" fmla="*/ 52 h 52"/>
                <a:gd name="T12" fmla="*/ 6 w 48"/>
                <a:gd name="T13" fmla="*/ 52 h 52"/>
                <a:gd name="T14" fmla="*/ 2 w 48"/>
                <a:gd name="T15" fmla="*/ 51 h 52"/>
                <a:gd name="T16" fmla="*/ 1 w 48"/>
                <a:gd name="T17" fmla="*/ 47 h 52"/>
                <a:gd name="T18" fmla="*/ 0 w 48"/>
                <a:gd name="T19" fmla="*/ 5 h 52"/>
                <a:gd name="T20" fmla="*/ 0 w 48"/>
                <a:gd name="T21" fmla="*/ 5 h 52"/>
                <a:gd name="T22" fmla="*/ 1 w 48"/>
                <a:gd name="T23" fmla="*/ 2 h 52"/>
                <a:gd name="T24" fmla="*/ 5 w 48"/>
                <a:gd name="T25" fmla="*/ 1 h 52"/>
                <a:gd name="T26" fmla="*/ 43 w 48"/>
                <a:gd name="T27" fmla="*/ 0 h 52"/>
                <a:gd name="T28" fmla="*/ 43 w 48"/>
                <a:gd name="T29" fmla="*/ 0 h 52"/>
                <a:gd name="T30" fmla="*/ 46 w 48"/>
                <a:gd name="T31" fmla="*/ 1 h 52"/>
                <a:gd name="T32" fmla="*/ 47 w 48"/>
                <a:gd name="T33" fmla="*/ 4 h 52"/>
                <a:gd name="T34" fmla="*/ 47 w 48"/>
                <a:gd name="T35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52">
                  <a:moveTo>
                    <a:pt x="47" y="4"/>
                  </a:moveTo>
                  <a:lnTo>
                    <a:pt x="48" y="47"/>
                  </a:lnTo>
                  <a:lnTo>
                    <a:pt x="48" y="47"/>
                  </a:lnTo>
                  <a:lnTo>
                    <a:pt x="47" y="50"/>
                  </a:lnTo>
                  <a:lnTo>
                    <a:pt x="44" y="51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2" y="51"/>
                  </a:lnTo>
                  <a:lnTo>
                    <a:pt x="1" y="47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"/>
                  </a:lnTo>
                  <a:lnTo>
                    <a:pt x="5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6" y="1"/>
                  </a:lnTo>
                  <a:lnTo>
                    <a:pt x="47" y="4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rgbClr val="EC64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1" name="Freeform 341"/>
            <p:cNvSpPr>
              <a:spLocks/>
            </p:cNvSpPr>
            <p:nvPr/>
          </p:nvSpPr>
          <p:spPr bwMode="auto">
            <a:xfrm>
              <a:off x="2352113" y="2877169"/>
              <a:ext cx="52533" cy="64655"/>
            </a:xfrm>
            <a:custGeom>
              <a:avLst/>
              <a:gdLst>
                <a:gd name="T0" fmla="*/ 39 w 39"/>
                <a:gd name="T1" fmla="*/ 44 h 48"/>
                <a:gd name="T2" fmla="*/ 38 w 39"/>
                <a:gd name="T3" fmla="*/ 4 h 48"/>
                <a:gd name="T4" fmla="*/ 38 w 39"/>
                <a:gd name="T5" fmla="*/ 4 h 48"/>
                <a:gd name="T6" fmla="*/ 37 w 39"/>
                <a:gd name="T7" fmla="*/ 1 h 48"/>
                <a:gd name="T8" fmla="*/ 34 w 39"/>
                <a:gd name="T9" fmla="*/ 0 h 48"/>
                <a:gd name="T10" fmla="*/ 3 w 39"/>
                <a:gd name="T11" fmla="*/ 1 h 48"/>
                <a:gd name="T12" fmla="*/ 3 w 39"/>
                <a:gd name="T13" fmla="*/ 1 h 48"/>
                <a:gd name="T14" fmla="*/ 1 w 39"/>
                <a:gd name="T15" fmla="*/ 2 h 48"/>
                <a:gd name="T16" fmla="*/ 0 w 39"/>
                <a:gd name="T17" fmla="*/ 4 h 48"/>
                <a:gd name="T18" fmla="*/ 1 w 39"/>
                <a:gd name="T19" fmla="*/ 46 h 48"/>
                <a:gd name="T20" fmla="*/ 1 w 39"/>
                <a:gd name="T21" fmla="*/ 46 h 48"/>
                <a:gd name="T22" fmla="*/ 1 w 39"/>
                <a:gd name="T23" fmla="*/ 47 h 48"/>
                <a:gd name="T24" fmla="*/ 4 w 39"/>
                <a:gd name="T25" fmla="*/ 48 h 48"/>
                <a:gd name="T26" fmla="*/ 35 w 39"/>
                <a:gd name="T27" fmla="*/ 48 h 48"/>
                <a:gd name="T28" fmla="*/ 35 w 39"/>
                <a:gd name="T29" fmla="*/ 48 h 48"/>
                <a:gd name="T30" fmla="*/ 38 w 39"/>
                <a:gd name="T31" fmla="*/ 47 h 48"/>
                <a:gd name="T32" fmla="*/ 39 w 39"/>
                <a:gd name="T33" fmla="*/ 44 h 48"/>
                <a:gd name="T34" fmla="*/ 39 w 39"/>
                <a:gd name="T35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8">
                  <a:moveTo>
                    <a:pt x="39" y="44"/>
                  </a:moveTo>
                  <a:lnTo>
                    <a:pt x="38" y="4"/>
                  </a:lnTo>
                  <a:lnTo>
                    <a:pt x="38" y="4"/>
                  </a:lnTo>
                  <a:lnTo>
                    <a:pt x="37" y="1"/>
                  </a:lnTo>
                  <a:lnTo>
                    <a:pt x="34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7"/>
                  </a:lnTo>
                  <a:lnTo>
                    <a:pt x="4" y="48"/>
                  </a:lnTo>
                  <a:lnTo>
                    <a:pt x="35" y="48"/>
                  </a:lnTo>
                  <a:lnTo>
                    <a:pt x="35" y="48"/>
                  </a:lnTo>
                  <a:lnTo>
                    <a:pt x="38" y="47"/>
                  </a:lnTo>
                  <a:lnTo>
                    <a:pt x="39" y="44"/>
                  </a:lnTo>
                  <a:lnTo>
                    <a:pt x="39" y="44"/>
                  </a:lnTo>
                  <a:close/>
                </a:path>
              </a:pathLst>
            </a:custGeom>
            <a:solidFill>
              <a:srgbClr val="FAB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2" name="Freeform 650"/>
            <p:cNvSpPr>
              <a:spLocks/>
            </p:cNvSpPr>
            <p:nvPr/>
          </p:nvSpPr>
          <p:spPr bwMode="auto">
            <a:xfrm>
              <a:off x="2539344" y="3533151"/>
              <a:ext cx="227641" cy="289602"/>
            </a:xfrm>
            <a:custGeom>
              <a:avLst/>
              <a:gdLst>
                <a:gd name="T0" fmla="*/ 143 w 169"/>
                <a:gd name="T1" fmla="*/ 30 h 215"/>
                <a:gd name="T2" fmla="*/ 122 w 169"/>
                <a:gd name="T3" fmla="*/ 62 h 215"/>
                <a:gd name="T4" fmla="*/ 110 w 169"/>
                <a:gd name="T5" fmla="*/ 78 h 215"/>
                <a:gd name="T6" fmla="*/ 108 w 169"/>
                <a:gd name="T7" fmla="*/ 77 h 215"/>
                <a:gd name="T8" fmla="*/ 116 w 169"/>
                <a:gd name="T9" fmla="*/ 36 h 215"/>
                <a:gd name="T10" fmla="*/ 119 w 169"/>
                <a:gd name="T11" fmla="*/ 16 h 215"/>
                <a:gd name="T12" fmla="*/ 118 w 169"/>
                <a:gd name="T13" fmla="*/ 8 h 215"/>
                <a:gd name="T14" fmla="*/ 114 w 169"/>
                <a:gd name="T15" fmla="*/ 3 h 215"/>
                <a:gd name="T16" fmla="*/ 108 w 169"/>
                <a:gd name="T17" fmla="*/ 0 h 215"/>
                <a:gd name="T18" fmla="*/ 103 w 169"/>
                <a:gd name="T19" fmla="*/ 1 h 215"/>
                <a:gd name="T20" fmla="*/ 97 w 169"/>
                <a:gd name="T21" fmla="*/ 4 h 215"/>
                <a:gd name="T22" fmla="*/ 91 w 169"/>
                <a:gd name="T23" fmla="*/ 18 h 215"/>
                <a:gd name="T24" fmla="*/ 88 w 169"/>
                <a:gd name="T25" fmla="*/ 27 h 215"/>
                <a:gd name="T26" fmla="*/ 77 w 169"/>
                <a:gd name="T27" fmla="*/ 59 h 215"/>
                <a:gd name="T28" fmla="*/ 72 w 169"/>
                <a:gd name="T29" fmla="*/ 69 h 215"/>
                <a:gd name="T30" fmla="*/ 73 w 169"/>
                <a:gd name="T31" fmla="*/ 58 h 215"/>
                <a:gd name="T32" fmla="*/ 76 w 169"/>
                <a:gd name="T33" fmla="*/ 35 h 215"/>
                <a:gd name="T34" fmla="*/ 74 w 169"/>
                <a:gd name="T35" fmla="*/ 20 h 215"/>
                <a:gd name="T36" fmla="*/ 70 w 169"/>
                <a:gd name="T37" fmla="*/ 13 h 215"/>
                <a:gd name="T38" fmla="*/ 64 w 169"/>
                <a:gd name="T39" fmla="*/ 13 h 215"/>
                <a:gd name="T40" fmla="*/ 60 w 169"/>
                <a:gd name="T41" fmla="*/ 15 h 215"/>
                <a:gd name="T42" fmla="*/ 53 w 169"/>
                <a:gd name="T43" fmla="*/ 28 h 215"/>
                <a:gd name="T44" fmla="*/ 34 w 169"/>
                <a:gd name="T45" fmla="*/ 92 h 215"/>
                <a:gd name="T46" fmla="*/ 24 w 169"/>
                <a:gd name="T47" fmla="*/ 115 h 215"/>
                <a:gd name="T48" fmla="*/ 8 w 169"/>
                <a:gd name="T49" fmla="*/ 154 h 215"/>
                <a:gd name="T50" fmla="*/ 0 w 169"/>
                <a:gd name="T51" fmla="*/ 178 h 215"/>
                <a:gd name="T52" fmla="*/ 24 w 169"/>
                <a:gd name="T53" fmla="*/ 196 h 215"/>
                <a:gd name="T54" fmla="*/ 47 w 169"/>
                <a:gd name="T55" fmla="*/ 215 h 215"/>
                <a:gd name="T56" fmla="*/ 56 w 169"/>
                <a:gd name="T57" fmla="*/ 208 h 215"/>
                <a:gd name="T58" fmla="*/ 93 w 169"/>
                <a:gd name="T59" fmla="*/ 189 h 215"/>
                <a:gd name="T60" fmla="*/ 126 w 169"/>
                <a:gd name="T61" fmla="*/ 175 h 215"/>
                <a:gd name="T62" fmla="*/ 158 w 169"/>
                <a:gd name="T63" fmla="*/ 167 h 215"/>
                <a:gd name="T64" fmla="*/ 159 w 169"/>
                <a:gd name="T65" fmla="*/ 162 h 215"/>
                <a:gd name="T66" fmla="*/ 161 w 169"/>
                <a:gd name="T67" fmla="*/ 153 h 215"/>
                <a:gd name="T68" fmla="*/ 154 w 169"/>
                <a:gd name="T69" fmla="*/ 143 h 215"/>
                <a:gd name="T70" fmla="*/ 138 w 169"/>
                <a:gd name="T71" fmla="*/ 142 h 215"/>
                <a:gd name="T72" fmla="*/ 124 w 169"/>
                <a:gd name="T73" fmla="*/ 143 h 215"/>
                <a:gd name="T74" fmla="*/ 110 w 169"/>
                <a:gd name="T75" fmla="*/ 148 h 215"/>
                <a:gd name="T76" fmla="*/ 105 w 169"/>
                <a:gd name="T77" fmla="*/ 151 h 215"/>
                <a:gd name="T78" fmla="*/ 154 w 169"/>
                <a:gd name="T79" fmla="*/ 73 h 215"/>
                <a:gd name="T80" fmla="*/ 168 w 169"/>
                <a:gd name="T81" fmla="*/ 40 h 215"/>
                <a:gd name="T82" fmla="*/ 169 w 169"/>
                <a:gd name="T83" fmla="*/ 28 h 215"/>
                <a:gd name="T84" fmla="*/ 166 w 169"/>
                <a:gd name="T85" fmla="*/ 22 h 215"/>
                <a:gd name="T86" fmla="*/ 162 w 169"/>
                <a:gd name="T87" fmla="*/ 18 h 215"/>
                <a:gd name="T88" fmla="*/ 157 w 169"/>
                <a:gd name="T89" fmla="*/ 18 h 215"/>
                <a:gd name="T90" fmla="*/ 150 w 169"/>
                <a:gd name="T91" fmla="*/ 22 h 215"/>
                <a:gd name="T92" fmla="*/ 143 w 169"/>
                <a:gd name="T93" fmla="*/ 3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9" h="215">
                  <a:moveTo>
                    <a:pt x="143" y="30"/>
                  </a:moveTo>
                  <a:lnTo>
                    <a:pt x="143" y="30"/>
                  </a:lnTo>
                  <a:lnTo>
                    <a:pt x="134" y="46"/>
                  </a:lnTo>
                  <a:lnTo>
                    <a:pt x="122" y="62"/>
                  </a:lnTo>
                  <a:lnTo>
                    <a:pt x="112" y="76"/>
                  </a:lnTo>
                  <a:lnTo>
                    <a:pt x="110" y="78"/>
                  </a:lnTo>
                  <a:lnTo>
                    <a:pt x="108" y="78"/>
                  </a:lnTo>
                  <a:lnTo>
                    <a:pt x="108" y="77"/>
                  </a:lnTo>
                  <a:lnTo>
                    <a:pt x="108" y="77"/>
                  </a:lnTo>
                  <a:lnTo>
                    <a:pt x="116" y="36"/>
                  </a:lnTo>
                  <a:lnTo>
                    <a:pt x="119" y="16"/>
                  </a:lnTo>
                  <a:lnTo>
                    <a:pt x="119" y="16"/>
                  </a:lnTo>
                  <a:lnTo>
                    <a:pt x="119" y="12"/>
                  </a:lnTo>
                  <a:lnTo>
                    <a:pt x="118" y="8"/>
                  </a:lnTo>
                  <a:lnTo>
                    <a:pt x="116" y="4"/>
                  </a:lnTo>
                  <a:lnTo>
                    <a:pt x="114" y="3"/>
                  </a:lnTo>
                  <a:lnTo>
                    <a:pt x="111" y="0"/>
                  </a:lnTo>
                  <a:lnTo>
                    <a:pt x="108" y="0"/>
                  </a:lnTo>
                  <a:lnTo>
                    <a:pt x="105" y="0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97" y="4"/>
                  </a:lnTo>
                  <a:lnTo>
                    <a:pt x="93" y="9"/>
                  </a:lnTo>
                  <a:lnTo>
                    <a:pt x="91" y="18"/>
                  </a:lnTo>
                  <a:lnTo>
                    <a:pt x="88" y="27"/>
                  </a:lnTo>
                  <a:lnTo>
                    <a:pt x="88" y="27"/>
                  </a:lnTo>
                  <a:lnTo>
                    <a:pt x="83" y="47"/>
                  </a:lnTo>
                  <a:lnTo>
                    <a:pt x="77" y="59"/>
                  </a:lnTo>
                  <a:lnTo>
                    <a:pt x="73" y="66"/>
                  </a:lnTo>
                  <a:lnTo>
                    <a:pt x="72" y="69"/>
                  </a:lnTo>
                  <a:lnTo>
                    <a:pt x="72" y="69"/>
                  </a:lnTo>
                  <a:lnTo>
                    <a:pt x="73" y="58"/>
                  </a:lnTo>
                  <a:lnTo>
                    <a:pt x="74" y="47"/>
                  </a:lnTo>
                  <a:lnTo>
                    <a:pt x="76" y="35"/>
                  </a:lnTo>
                  <a:lnTo>
                    <a:pt x="74" y="24"/>
                  </a:lnTo>
                  <a:lnTo>
                    <a:pt x="74" y="20"/>
                  </a:lnTo>
                  <a:lnTo>
                    <a:pt x="73" y="16"/>
                  </a:lnTo>
                  <a:lnTo>
                    <a:pt x="70" y="13"/>
                  </a:lnTo>
                  <a:lnTo>
                    <a:pt x="68" y="12"/>
                  </a:lnTo>
                  <a:lnTo>
                    <a:pt x="64" y="13"/>
                  </a:lnTo>
                  <a:lnTo>
                    <a:pt x="60" y="15"/>
                  </a:lnTo>
                  <a:lnTo>
                    <a:pt x="60" y="15"/>
                  </a:lnTo>
                  <a:lnTo>
                    <a:pt x="57" y="20"/>
                  </a:lnTo>
                  <a:lnTo>
                    <a:pt x="53" y="28"/>
                  </a:lnTo>
                  <a:lnTo>
                    <a:pt x="45" y="55"/>
                  </a:lnTo>
                  <a:lnTo>
                    <a:pt x="34" y="92"/>
                  </a:lnTo>
                  <a:lnTo>
                    <a:pt x="34" y="92"/>
                  </a:lnTo>
                  <a:lnTo>
                    <a:pt x="24" y="115"/>
                  </a:lnTo>
                  <a:lnTo>
                    <a:pt x="16" y="135"/>
                  </a:lnTo>
                  <a:lnTo>
                    <a:pt x="8" y="154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12" y="186"/>
                  </a:lnTo>
                  <a:lnTo>
                    <a:pt x="24" y="196"/>
                  </a:lnTo>
                  <a:lnTo>
                    <a:pt x="47" y="215"/>
                  </a:lnTo>
                  <a:lnTo>
                    <a:pt x="47" y="215"/>
                  </a:lnTo>
                  <a:lnTo>
                    <a:pt x="56" y="208"/>
                  </a:lnTo>
                  <a:lnTo>
                    <a:pt x="56" y="208"/>
                  </a:lnTo>
                  <a:lnTo>
                    <a:pt x="66" y="202"/>
                  </a:lnTo>
                  <a:lnTo>
                    <a:pt x="93" y="189"/>
                  </a:lnTo>
                  <a:lnTo>
                    <a:pt x="110" y="182"/>
                  </a:lnTo>
                  <a:lnTo>
                    <a:pt x="126" y="175"/>
                  </a:lnTo>
                  <a:lnTo>
                    <a:pt x="143" y="170"/>
                  </a:lnTo>
                  <a:lnTo>
                    <a:pt x="158" y="167"/>
                  </a:lnTo>
                  <a:lnTo>
                    <a:pt x="158" y="167"/>
                  </a:lnTo>
                  <a:lnTo>
                    <a:pt x="159" y="162"/>
                  </a:lnTo>
                  <a:lnTo>
                    <a:pt x="161" y="158"/>
                  </a:lnTo>
                  <a:lnTo>
                    <a:pt x="161" y="153"/>
                  </a:lnTo>
                  <a:lnTo>
                    <a:pt x="158" y="148"/>
                  </a:lnTo>
                  <a:lnTo>
                    <a:pt x="154" y="143"/>
                  </a:lnTo>
                  <a:lnTo>
                    <a:pt x="147" y="142"/>
                  </a:lnTo>
                  <a:lnTo>
                    <a:pt x="138" y="142"/>
                  </a:lnTo>
                  <a:lnTo>
                    <a:pt x="138" y="142"/>
                  </a:lnTo>
                  <a:lnTo>
                    <a:pt x="124" y="143"/>
                  </a:lnTo>
                  <a:lnTo>
                    <a:pt x="115" y="146"/>
                  </a:lnTo>
                  <a:lnTo>
                    <a:pt x="110" y="148"/>
                  </a:lnTo>
                  <a:lnTo>
                    <a:pt x="105" y="151"/>
                  </a:lnTo>
                  <a:lnTo>
                    <a:pt x="105" y="151"/>
                  </a:lnTo>
                  <a:lnTo>
                    <a:pt x="154" y="73"/>
                  </a:lnTo>
                  <a:lnTo>
                    <a:pt x="154" y="73"/>
                  </a:lnTo>
                  <a:lnTo>
                    <a:pt x="164" y="54"/>
                  </a:lnTo>
                  <a:lnTo>
                    <a:pt x="168" y="40"/>
                  </a:lnTo>
                  <a:lnTo>
                    <a:pt x="169" y="34"/>
                  </a:lnTo>
                  <a:lnTo>
                    <a:pt x="169" y="28"/>
                  </a:lnTo>
                  <a:lnTo>
                    <a:pt x="168" y="24"/>
                  </a:lnTo>
                  <a:lnTo>
                    <a:pt x="166" y="22"/>
                  </a:lnTo>
                  <a:lnTo>
                    <a:pt x="165" y="19"/>
                  </a:lnTo>
                  <a:lnTo>
                    <a:pt x="162" y="18"/>
                  </a:lnTo>
                  <a:lnTo>
                    <a:pt x="159" y="18"/>
                  </a:lnTo>
                  <a:lnTo>
                    <a:pt x="157" y="18"/>
                  </a:lnTo>
                  <a:lnTo>
                    <a:pt x="153" y="19"/>
                  </a:lnTo>
                  <a:lnTo>
                    <a:pt x="150" y="22"/>
                  </a:lnTo>
                  <a:lnTo>
                    <a:pt x="143" y="30"/>
                  </a:lnTo>
                  <a:lnTo>
                    <a:pt x="143" y="30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3" name="Freeform 651"/>
            <p:cNvSpPr>
              <a:spLocks/>
            </p:cNvSpPr>
            <p:nvPr/>
          </p:nvSpPr>
          <p:spPr bwMode="auto">
            <a:xfrm>
              <a:off x="2578407" y="4132559"/>
              <a:ext cx="766434" cy="490302"/>
            </a:xfrm>
            <a:custGeom>
              <a:avLst/>
              <a:gdLst>
                <a:gd name="T0" fmla="*/ 0 w 569"/>
                <a:gd name="T1" fmla="*/ 103 h 364"/>
                <a:gd name="T2" fmla="*/ 139 w 569"/>
                <a:gd name="T3" fmla="*/ 0 h 364"/>
                <a:gd name="T4" fmla="*/ 569 w 569"/>
                <a:gd name="T5" fmla="*/ 0 h 364"/>
                <a:gd name="T6" fmla="*/ 534 w 569"/>
                <a:gd name="T7" fmla="*/ 362 h 364"/>
                <a:gd name="T8" fmla="*/ 534 w 569"/>
                <a:gd name="T9" fmla="*/ 362 h 364"/>
                <a:gd name="T10" fmla="*/ 522 w 569"/>
                <a:gd name="T11" fmla="*/ 362 h 364"/>
                <a:gd name="T12" fmla="*/ 506 w 569"/>
                <a:gd name="T13" fmla="*/ 364 h 364"/>
                <a:gd name="T14" fmla="*/ 486 w 569"/>
                <a:gd name="T15" fmla="*/ 362 h 364"/>
                <a:gd name="T16" fmla="*/ 460 w 569"/>
                <a:gd name="T17" fmla="*/ 361 h 364"/>
                <a:gd name="T18" fmla="*/ 430 w 569"/>
                <a:gd name="T19" fmla="*/ 357 h 364"/>
                <a:gd name="T20" fmla="*/ 396 w 569"/>
                <a:gd name="T21" fmla="*/ 351 h 364"/>
                <a:gd name="T22" fmla="*/ 359 w 569"/>
                <a:gd name="T23" fmla="*/ 342 h 364"/>
                <a:gd name="T24" fmla="*/ 318 w 569"/>
                <a:gd name="T25" fmla="*/ 330 h 364"/>
                <a:gd name="T26" fmla="*/ 298 w 569"/>
                <a:gd name="T27" fmla="*/ 323 h 364"/>
                <a:gd name="T28" fmla="*/ 276 w 569"/>
                <a:gd name="T29" fmla="*/ 314 h 364"/>
                <a:gd name="T30" fmla="*/ 255 w 569"/>
                <a:gd name="T31" fmla="*/ 304 h 364"/>
                <a:gd name="T32" fmla="*/ 232 w 569"/>
                <a:gd name="T33" fmla="*/ 293 h 364"/>
                <a:gd name="T34" fmla="*/ 209 w 569"/>
                <a:gd name="T35" fmla="*/ 281 h 364"/>
                <a:gd name="T36" fmla="*/ 186 w 569"/>
                <a:gd name="T37" fmla="*/ 268 h 364"/>
                <a:gd name="T38" fmla="*/ 163 w 569"/>
                <a:gd name="T39" fmla="*/ 253 h 364"/>
                <a:gd name="T40" fmla="*/ 140 w 569"/>
                <a:gd name="T41" fmla="*/ 237 h 364"/>
                <a:gd name="T42" fmla="*/ 116 w 569"/>
                <a:gd name="T43" fmla="*/ 218 h 364"/>
                <a:gd name="T44" fmla="*/ 93 w 569"/>
                <a:gd name="T45" fmla="*/ 199 h 364"/>
                <a:gd name="T46" fmla="*/ 70 w 569"/>
                <a:gd name="T47" fmla="*/ 177 h 364"/>
                <a:gd name="T48" fmla="*/ 45 w 569"/>
                <a:gd name="T49" fmla="*/ 154 h 364"/>
                <a:gd name="T50" fmla="*/ 22 w 569"/>
                <a:gd name="T51" fmla="*/ 130 h 364"/>
                <a:gd name="T52" fmla="*/ 0 w 569"/>
                <a:gd name="T53" fmla="*/ 103 h 364"/>
                <a:gd name="T54" fmla="*/ 0 w 569"/>
                <a:gd name="T55" fmla="*/ 103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9" h="364">
                  <a:moveTo>
                    <a:pt x="0" y="103"/>
                  </a:moveTo>
                  <a:lnTo>
                    <a:pt x="139" y="0"/>
                  </a:lnTo>
                  <a:lnTo>
                    <a:pt x="569" y="0"/>
                  </a:lnTo>
                  <a:lnTo>
                    <a:pt x="534" y="362"/>
                  </a:lnTo>
                  <a:lnTo>
                    <a:pt x="534" y="362"/>
                  </a:lnTo>
                  <a:lnTo>
                    <a:pt x="522" y="362"/>
                  </a:lnTo>
                  <a:lnTo>
                    <a:pt x="506" y="364"/>
                  </a:lnTo>
                  <a:lnTo>
                    <a:pt x="486" y="362"/>
                  </a:lnTo>
                  <a:lnTo>
                    <a:pt x="460" y="361"/>
                  </a:lnTo>
                  <a:lnTo>
                    <a:pt x="430" y="357"/>
                  </a:lnTo>
                  <a:lnTo>
                    <a:pt x="396" y="351"/>
                  </a:lnTo>
                  <a:lnTo>
                    <a:pt x="359" y="342"/>
                  </a:lnTo>
                  <a:lnTo>
                    <a:pt x="318" y="330"/>
                  </a:lnTo>
                  <a:lnTo>
                    <a:pt x="298" y="323"/>
                  </a:lnTo>
                  <a:lnTo>
                    <a:pt x="276" y="314"/>
                  </a:lnTo>
                  <a:lnTo>
                    <a:pt x="255" y="304"/>
                  </a:lnTo>
                  <a:lnTo>
                    <a:pt x="232" y="293"/>
                  </a:lnTo>
                  <a:lnTo>
                    <a:pt x="209" y="281"/>
                  </a:lnTo>
                  <a:lnTo>
                    <a:pt x="186" y="268"/>
                  </a:lnTo>
                  <a:lnTo>
                    <a:pt x="163" y="253"/>
                  </a:lnTo>
                  <a:lnTo>
                    <a:pt x="140" y="237"/>
                  </a:lnTo>
                  <a:lnTo>
                    <a:pt x="116" y="218"/>
                  </a:lnTo>
                  <a:lnTo>
                    <a:pt x="93" y="199"/>
                  </a:lnTo>
                  <a:lnTo>
                    <a:pt x="70" y="177"/>
                  </a:lnTo>
                  <a:lnTo>
                    <a:pt x="45" y="154"/>
                  </a:lnTo>
                  <a:lnTo>
                    <a:pt x="22" y="130"/>
                  </a:lnTo>
                  <a:lnTo>
                    <a:pt x="0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584B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4" name="Freeform 652"/>
            <p:cNvSpPr>
              <a:spLocks/>
            </p:cNvSpPr>
            <p:nvPr/>
          </p:nvSpPr>
          <p:spPr bwMode="auto">
            <a:xfrm>
              <a:off x="2256477" y="3725769"/>
              <a:ext cx="1368536" cy="1158406"/>
            </a:xfrm>
            <a:custGeom>
              <a:avLst/>
              <a:gdLst>
                <a:gd name="T0" fmla="*/ 738 w 1016"/>
                <a:gd name="T1" fmla="*/ 859 h 860"/>
                <a:gd name="T2" fmla="*/ 666 w 1016"/>
                <a:gd name="T3" fmla="*/ 859 h 860"/>
                <a:gd name="T4" fmla="*/ 548 w 1016"/>
                <a:gd name="T5" fmla="*/ 842 h 860"/>
                <a:gd name="T6" fmla="*/ 450 w 1016"/>
                <a:gd name="T7" fmla="*/ 814 h 860"/>
                <a:gd name="T8" fmla="*/ 371 w 1016"/>
                <a:gd name="T9" fmla="*/ 782 h 860"/>
                <a:gd name="T10" fmla="*/ 286 w 1016"/>
                <a:gd name="T11" fmla="*/ 737 h 860"/>
                <a:gd name="T12" fmla="*/ 199 w 1016"/>
                <a:gd name="T13" fmla="*/ 678 h 860"/>
                <a:gd name="T14" fmla="*/ 113 w 1016"/>
                <a:gd name="T15" fmla="*/ 602 h 860"/>
                <a:gd name="T16" fmla="*/ 63 w 1016"/>
                <a:gd name="T17" fmla="*/ 547 h 860"/>
                <a:gd name="T18" fmla="*/ 17 w 1016"/>
                <a:gd name="T19" fmla="*/ 463 h 860"/>
                <a:gd name="T20" fmla="*/ 0 w 1016"/>
                <a:gd name="T21" fmla="*/ 382 h 860"/>
                <a:gd name="T22" fmla="*/ 6 w 1016"/>
                <a:gd name="T23" fmla="*/ 305 h 860"/>
                <a:gd name="T24" fmla="*/ 31 w 1016"/>
                <a:gd name="T25" fmla="*/ 234 h 860"/>
                <a:gd name="T26" fmla="*/ 66 w 1016"/>
                <a:gd name="T27" fmla="*/ 169 h 860"/>
                <a:gd name="T28" fmla="*/ 108 w 1016"/>
                <a:gd name="T29" fmla="*/ 112 h 860"/>
                <a:gd name="T30" fmla="*/ 189 w 1016"/>
                <a:gd name="T31" fmla="*/ 30 h 860"/>
                <a:gd name="T32" fmla="*/ 263 w 1016"/>
                <a:gd name="T33" fmla="*/ 53 h 860"/>
                <a:gd name="T34" fmla="*/ 244 w 1016"/>
                <a:gd name="T35" fmla="*/ 112 h 860"/>
                <a:gd name="T36" fmla="*/ 214 w 1016"/>
                <a:gd name="T37" fmla="*/ 236 h 860"/>
                <a:gd name="T38" fmla="*/ 209 w 1016"/>
                <a:gd name="T39" fmla="*/ 297 h 860"/>
                <a:gd name="T40" fmla="*/ 213 w 1016"/>
                <a:gd name="T41" fmla="*/ 329 h 860"/>
                <a:gd name="T42" fmla="*/ 239 w 1016"/>
                <a:gd name="T43" fmla="*/ 375 h 860"/>
                <a:gd name="T44" fmla="*/ 284 w 1016"/>
                <a:gd name="T45" fmla="*/ 424 h 860"/>
                <a:gd name="T46" fmla="*/ 347 w 1016"/>
                <a:gd name="T47" fmla="*/ 471 h 860"/>
                <a:gd name="T48" fmla="*/ 419 w 1016"/>
                <a:gd name="T49" fmla="*/ 516 h 860"/>
                <a:gd name="T50" fmla="*/ 500 w 1016"/>
                <a:gd name="T51" fmla="*/ 555 h 860"/>
                <a:gd name="T52" fmla="*/ 584 w 1016"/>
                <a:gd name="T53" fmla="*/ 585 h 860"/>
                <a:gd name="T54" fmla="*/ 665 w 1016"/>
                <a:gd name="T55" fmla="*/ 604 h 860"/>
                <a:gd name="T56" fmla="*/ 739 w 1016"/>
                <a:gd name="T57" fmla="*/ 608 h 860"/>
                <a:gd name="T58" fmla="*/ 801 w 1016"/>
                <a:gd name="T59" fmla="*/ 594 h 860"/>
                <a:gd name="T60" fmla="*/ 842 w 1016"/>
                <a:gd name="T61" fmla="*/ 568 h 860"/>
                <a:gd name="T62" fmla="*/ 860 w 1016"/>
                <a:gd name="T63" fmla="*/ 545 h 860"/>
                <a:gd name="T64" fmla="*/ 877 w 1016"/>
                <a:gd name="T65" fmla="*/ 512 h 860"/>
                <a:gd name="T66" fmla="*/ 895 w 1016"/>
                <a:gd name="T67" fmla="*/ 459 h 860"/>
                <a:gd name="T68" fmla="*/ 903 w 1016"/>
                <a:gd name="T69" fmla="*/ 408 h 860"/>
                <a:gd name="T70" fmla="*/ 897 w 1016"/>
                <a:gd name="T71" fmla="*/ 312 h 860"/>
                <a:gd name="T72" fmla="*/ 876 w 1016"/>
                <a:gd name="T73" fmla="*/ 231 h 860"/>
                <a:gd name="T74" fmla="*/ 846 w 1016"/>
                <a:gd name="T75" fmla="*/ 165 h 860"/>
                <a:gd name="T76" fmla="*/ 897 w 1016"/>
                <a:gd name="T77" fmla="*/ 151 h 860"/>
                <a:gd name="T78" fmla="*/ 939 w 1016"/>
                <a:gd name="T79" fmla="*/ 219 h 860"/>
                <a:gd name="T80" fmla="*/ 981 w 1016"/>
                <a:gd name="T81" fmla="*/ 312 h 860"/>
                <a:gd name="T82" fmla="*/ 1008 w 1016"/>
                <a:gd name="T83" fmla="*/ 409 h 860"/>
                <a:gd name="T84" fmla="*/ 1015 w 1016"/>
                <a:gd name="T85" fmla="*/ 474 h 860"/>
                <a:gd name="T86" fmla="*/ 1013 w 1016"/>
                <a:gd name="T87" fmla="*/ 541 h 860"/>
                <a:gd name="T88" fmla="*/ 1000 w 1016"/>
                <a:gd name="T89" fmla="*/ 610 h 860"/>
                <a:gd name="T90" fmla="*/ 984 w 1016"/>
                <a:gd name="T91" fmla="*/ 658 h 860"/>
                <a:gd name="T92" fmla="*/ 932 w 1016"/>
                <a:gd name="T93" fmla="*/ 744 h 860"/>
                <a:gd name="T94" fmla="*/ 874 w 1016"/>
                <a:gd name="T95" fmla="*/ 802 h 860"/>
                <a:gd name="T96" fmla="*/ 820 w 1016"/>
                <a:gd name="T97" fmla="*/ 836 h 860"/>
                <a:gd name="T98" fmla="*/ 777 w 1016"/>
                <a:gd name="T99" fmla="*/ 852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6" h="860">
                  <a:moveTo>
                    <a:pt x="753" y="857"/>
                  </a:moveTo>
                  <a:lnTo>
                    <a:pt x="753" y="857"/>
                  </a:lnTo>
                  <a:lnTo>
                    <a:pt x="738" y="859"/>
                  </a:lnTo>
                  <a:lnTo>
                    <a:pt x="720" y="860"/>
                  </a:lnTo>
                  <a:lnTo>
                    <a:pt x="696" y="860"/>
                  </a:lnTo>
                  <a:lnTo>
                    <a:pt x="666" y="859"/>
                  </a:lnTo>
                  <a:lnTo>
                    <a:pt x="631" y="856"/>
                  </a:lnTo>
                  <a:lnTo>
                    <a:pt x="592" y="851"/>
                  </a:lnTo>
                  <a:lnTo>
                    <a:pt x="548" y="842"/>
                  </a:lnTo>
                  <a:lnTo>
                    <a:pt x="500" y="830"/>
                  </a:lnTo>
                  <a:lnTo>
                    <a:pt x="476" y="822"/>
                  </a:lnTo>
                  <a:lnTo>
                    <a:pt x="450" y="814"/>
                  </a:lnTo>
                  <a:lnTo>
                    <a:pt x="425" y="805"/>
                  </a:lnTo>
                  <a:lnTo>
                    <a:pt x="398" y="794"/>
                  </a:lnTo>
                  <a:lnTo>
                    <a:pt x="371" y="782"/>
                  </a:lnTo>
                  <a:lnTo>
                    <a:pt x="342" y="768"/>
                  </a:lnTo>
                  <a:lnTo>
                    <a:pt x="314" y="753"/>
                  </a:lnTo>
                  <a:lnTo>
                    <a:pt x="286" y="737"/>
                  </a:lnTo>
                  <a:lnTo>
                    <a:pt x="257" y="718"/>
                  </a:lnTo>
                  <a:lnTo>
                    <a:pt x="229" y="699"/>
                  </a:lnTo>
                  <a:lnTo>
                    <a:pt x="199" y="678"/>
                  </a:lnTo>
                  <a:lnTo>
                    <a:pt x="171" y="655"/>
                  </a:lnTo>
                  <a:lnTo>
                    <a:pt x="141" y="629"/>
                  </a:lnTo>
                  <a:lnTo>
                    <a:pt x="113" y="602"/>
                  </a:lnTo>
                  <a:lnTo>
                    <a:pt x="113" y="602"/>
                  </a:lnTo>
                  <a:lnTo>
                    <a:pt x="86" y="575"/>
                  </a:lnTo>
                  <a:lnTo>
                    <a:pt x="63" y="547"/>
                  </a:lnTo>
                  <a:lnTo>
                    <a:pt x="44" y="518"/>
                  </a:lnTo>
                  <a:lnTo>
                    <a:pt x="29" y="491"/>
                  </a:lnTo>
                  <a:lnTo>
                    <a:pt x="17" y="463"/>
                  </a:lnTo>
                  <a:lnTo>
                    <a:pt x="9" y="436"/>
                  </a:lnTo>
                  <a:lnTo>
                    <a:pt x="2" y="409"/>
                  </a:lnTo>
                  <a:lnTo>
                    <a:pt x="0" y="382"/>
                  </a:lnTo>
                  <a:lnTo>
                    <a:pt x="0" y="356"/>
                  </a:lnTo>
                  <a:lnTo>
                    <a:pt x="2" y="331"/>
                  </a:lnTo>
                  <a:lnTo>
                    <a:pt x="6" y="305"/>
                  </a:lnTo>
                  <a:lnTo>
                    <a:pt x="13" y="281"/>
                  </a:lnTo>
                  <a:lnTo>
                    <a:pt x="21" y="257"/>
                  </a:lnTo>
                  <a:lnTo>
                    <a:pt x="31" y="234"/>
                  </a:lnTo>
                  <a:lnTo>
                    <a:pt x="41" y="211"/>
                  </a:lnTo>
                  <a:lnTo>
                    <a:pt x="54" y="189"/>
                  </a:lnTo>
                  <a:lnTo>
                    <a:pt x="66" y="169"/>
                  </a:lnTo>
                  <a:lnTo>
                    <a:pt x="79" y="149"/>
                  </a:lnTo>
                  <a:lnTo>
                    <a:pt x="94" y="130"/>
                  </a:lnTo>
                  <a:lnTo>
                    <a:pt x="108" y="112"/>
                  </a:lnTo>
                  <a:lnTo>
                    <a:pt x="137" y="80"/>
                  </a:lnTo>
                  <a:lnTo>
                    <a:pt x="164" y="53"/>
                  </a:lnTo>
                  <a:lnTo>
                    <a:pt x="189" y="30"/>
                  </a:lnTo>
                  <a:lnTo>
                    <a:pt x="207" y="14"/>
                  </a:lnTo>
                  <a:lnTo>
                    <a:pt x="225" y="0"/>
                  </a:lnTo>
                  <a:lnTo>
                    <a:pt x="263" y="53"/>
                  </a:lnTo>
                  <a:lnTo>
                    <a:pt x="263" y="53"/>
                  </a:lnTo>
                  <a:lnTo>
                    <a:pt x="253" y="81"/>
                  </a:lnTo>
                  <a:lnTo>
                    <a:pt x="244" y="112"/>
                  </a:lnTo>
                  <a:lnTo>
                    <a:pt x="233" y="150"/>
                  </a:lnTo>
                  <a:lnTo>
                    <a:pt x="224" y="192"/>
                  </a:lnTo>
                  <a:lnTo>
                    <a:pt x="214" y="236"/>
                  </a:lnTo>
                  <a:lnTo>
                    <a:pt x="212" y="257"/>
                  </a:lnTo>
                  <a:lnTo>
                    <a:pt x="210" y="278"/>
                  </a:lnTo>
                  <a:lnTo>
                    <a:pt x="209" y="297"/>
                  </a:lnTo>
                  <a:lnTo>
                    <a:pt x="210" y="315"/>
                  </a:lnTo>
                  <a:lnTo>
                    <a:pt x="210" y="315"/>
                  </a:lnTo>
                  <a:lnTo>
                    <a:pt x="213" y="329"/>
                  </a:lnTo>
                  <a:lnTo>
                    <a:pt x="220" y="344"/>
                  </a:lnTo>
                  <a:lnTo>
                    <a:pt x="228" y="361"/>
                  </a:lnTo>
                  <a:lnTo>
                    <a:pt x="239" y="375"/>
                  </a:lnTo>
                  <a:lnTo>
                    <a:pt x="252" y="392"/>
                  </a:lnTo>
                  <a:lnTo>
                    <a:pt x="267" y="408"/>
                  </a:lnTo>
                  <a:lnTo>
                    <a:pt x="284" y="424"/>
                  </a:lnTo>
                  <a:lnTo>
                    <a:pt x="303" y="440"/>
                  </a:lnTo>
                  <a:lnTo>
                    <a:pt x="324" y="456"/>
                  </a:lnTo>
                  <a:lnTo>
                    <a:pt x="347" y="471"/>
                  </a:lnTo>
                  <a:lnTo>
                    <a:pt x="369" y="487"/>
                  </a:lnTo>
                  <a:lnTo>
                    <a:pt x="394" y="502"/>
                  </a:lnTo>
                  <a:lnTo>
                    <a:pt x="419" y="516"/>
                  </a:lnTo>
                  <a:lnTo>
                    <a:pt x="446" y="529"/>
                  </a:lnTo>
                  <a:lnTo>
                    <a:pt x="473" y="543"/>
                  </a:lnTo>
                  <a:lnTo>
                    <a:pt x="500" y="555"/>
                  </a:lnTo>
                  <a:lnTo>
                    <a:pt x="529" y="566"/>
                  </a:lnTo>
                  <a:lnTo>
                    <a:pt x="556" y="577"/>
                  </a:lnTo>
                  <a:lnTo>
                    <a:pt x="584" y="585"/>
                  </a:lnTo>
                  <a:lnTo>
                    <a:pt x="611" y="593"/>
                  </a:lnTo>
                  <a:lnTo>
                    <a:pt x="638" y="598"/>
                  </a:lnTo>
                  <a:lnTo>
                    <a:pt x="665" y="604"/>
                  </a:lnTo>
                  <a:lnTo>
                    <a:pt x="691" y="606"/>
                  </a:lnTo>
                  <a:lnTo>
                    <a:pt x="715" y="608"/>
                  </a:lnTo>
                  <a:lnTo>
                    <a:pt x="739" y="608"/>
                  </a:lnTo>
                  <a:lnTo>
                    <a:pt x="762" y="605"/>
                  </a:lnTo>
                  <a:lnTo>
                    <a:pt x="783" y="601"/>
                  </a:lnTo>
                  <a:lnTo>
                    <a:pt x="801" y="594"/>
                  </a:lnTo>
                  <a:lnTo>
                    <a:pt x="820" y="586"/>
                  </a:lnTo>
                  <a:lnTo>
                    <a:pt x="835" y="575"/>
                  </a:lnTo>
                  <a:lnTo>
                    <a:pt x="842" y="568"/>
                  </a:lnTo>
                  <a:lnTo>
                    <a:pt x="849" y="562"/>
                  </a:lnTo>
                  <a:lnTo>
                    <a:pt x="855" y="554"/>
                  </a:lnTo>
                  <a:lnTo>
                    <a:pt x="860" y="545"/>
                  </a:lnTo>
                  <a:lnTo>
                    <a:pt x="860" y="545"/>
                  </a:lnTo>
                  <a:lnTo>
                    <a:pt x="869" y="528"/>
                  </a:lnTo>
                  <a:lnTo>
                    <a:pt x="877" y="512"/>
                  </a:lnTo>
                  <a:lnTo>
                    <a:pt x="884" y="494"/>
                  </a:lnTo>
                  <a:lnTo>
                    <a:pt x="891" y="477"/>
                  </a:lnTo>
                  <a:lnTo>
                    <a:pt x="895" y="459"/>
                  </a:lnTo>
                  <a:lnTo>
                    <a:pt x="899" y="442"/>
                  </a:lnTo>
                  <a:lnTo>
                    <a:pt x="901" y="425"/>
                  </a:lnTo>
                  <a:lnTo>
                    <a:pt x="903" y="408"/>
                  </a:lnTo>
                  <a:lnTo>
                    <a:pt x="903" y="374"/>
                  </a:lnTo>
                  <a:lnTo>
                    <a:pt x="901" y="343"/>
                  </a:lnTo>
                  <a:lnTo>
                    <a:pt x="897" y="312"/>
                  </a:lnTo>
                  <a:lnTo>
                    <a:pt x="891" y="282"/>
                  </a:lnTo>
                  <a:lnTo>
                    <a:pt x="884" y="255"/>
                  </a:lnTo>
                  <a:lnTo>
                    <a:pt x="876" y="231"/>
                  </a:lnTo>
                  <a:lnTo>
                    <a:pt x="868" y="209"/>
                  </a:lnTo>
                  <a:lnTo>
                    <a:pt x="860" y="190"/>
                  </a:lnTo>
                  <a:lnTo>
                    <a:pt x="846" y="165"/>
                  </a:lnTo>
                  <a:lnTo>
                    <a:pt x="841" y="155"/>
                  </a:lnTo>
                  <a:lnTo>
                    <a:pt x="897" y="151"/>
                  </a:lnTo>
                  <a:lnTo>
                    <a:pt x="897" y="151"/>
                  </a:lnTo>
                  <a:lnTo>
                    <a:pt x="905" y="163"/>
                  </a:lnTo>
                  <a:lnTo>
                    <a:pt x="926" y="196"/>
                  </a:lnTo>
                  <a:lnTo>
                    <a:pt x="939" y="219"/>
                  </a:lnTo>
                  <a:lnTo>
                    <a:pt x="953" y="246"/>
                  </a:lnTo>
                  <a:lnTo>
                    <a:pt x="968" y="277"/>
                  </a:lnTo>
                  <a:lnTo>
                    <a:pt x="981" y="312"/>
                  </a:lnTo>
                  <a:lnTo>
                    <a:pt x="993" y="348"/>
                  </a:lnTo>
                  <a:lnTo>
                    <a:pt x="1004" y="389"/>
                  </a:lnTo>
                  <a:lnTo>
                    <a:pt x="1008" y="409"/>
                  </a:lnTo>
                  <a:lnTo>
                    <a:pt x="1011" y="431"/>
                  </a:lnTo>
                  <a:lnTo>
                    <a:pt x="1013" y="452"/>
                  </a:lnTo>
                  <a:lnTo>
                    <a:pt x="1015" y="474"/>
                  </a:lnTo>
                  <a:lnTo>
                    <a:pt x="1016" y="497"/>
                  </a:lnTo>
                  <a:lnTo>
                    <a:pt x="1015" y="518"/>
                  </a:lnTo>
                  <a:lnTo>
                    <a:pt x="1013" y="541"/>
                  </a:lnTo>
                  <a:lnTo>
                    <a:pt x="1011" y="564"/>
                  </a:lnTo>
                  <a:lnTo>
                    <a:pt x="1005" y="587"/>
                  </a:lnTo>
                  <a:lnTo>
                    <a:pt x="1000" y="610"/>
                  </a:lnTo>
                  <a:lnTo>
                    <a:pt x="992" y="633"/>
                  </a:lnTo>
                  <a:lnTo>
                    <a:pt x="984" y="658"/>
                  </a:lnTo>
                  <a:lnTo>
                    <a:pt x="984" y="658"/>
                  </a:lnTo>
                  <a:lnTo>
                    <a:pt x="968" y="690"/>
                  </a:lnTo>
                  <a:lnTo>
                    <a:pt x="950" y="718"/>
                  </a:lnTo>
                  <a:lnTo>
                    <a:pt x="932" y="744"/>
                  </a:lnTo>
                  <a:lnTo>
                    <a:pt x="914" y="766"/>
                  </a:lnTo>
                  <a:lnTo>
                    <a:pt x="895" y="784"/>
                  </a:lnTo>
                  <a:lnTo>
                    <a:pt x="874" y="802"/>
                  </a:lnTo>
                  <a:lnTo>
                    <a:pt x="855" y="815"/>
                  </a:lnTo>
                  <a:lnTo>
                    <a:pt x="838" y="826"/>
                  </a:lnTo>
                  <a:lnTo>
                    <a:pt x="820" y="836"/>
                  </a:lnTo>
                  <a:lnTo>
                    <a:pt x="804" y="842"/>
                  </a:lnTo>
                  <a:lnTo>
                    <a:pt x="789" y="848"/>
                  </a:lnTo>
                  <a:lnTo>
                    <a:pt x="777" y="852"/>
                  </a:lnTo>
                  <a:lnTo>
                    <a:pt x="760" y="856"/>
                  </a:lnTo>
                  <a:lnTo>
                    <a:pt x="753" y="857"/>
                  </a:lnTo>
                  <a:close/>
                </a:path>
              </a:pathLst>
            </a:custGeom>
            <a:solidFill>
              <a:srgbClr val="6C6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5" name="Freeform 653"/>
            <p:cNvSpPr>
              <a:spLocks/>
            </p:cNvSpPr>
            <p:nvPr/>
          </p:nvSpPr>
          <p:spPr bwMode="auto">
            <a:xfrm>
              <a:off x="2256477" y="3725769"/>
              <a:ext cx="1368536" cy="1158406"/>
            </a:xfrm>
            <a:custGeom>
              <a:avLst/>
              <a:gdLst>
                <a:gd name="T0" fmla="*/ 738 w 1016"/>
                <a:gd name="T1" fmla="*/ 859 h 860"/>
                <a:gd name="T2" fmla="*/ 666 w 1016"/>
                <a:gd name="T3" fmla="*/ 859 h 860"/>
                <a:gd name="T4" fmla="*/ 548 w 1016"/>
                <a:gd name="T5" fmla="*/ 842 h 860"/>
                <a:gd name="T6" fmla="*/ 450 w 1016"/>
                <a:gd name="T7" fmla="*/ 814 h 860"/>
                <a:gd name="T8" fmla="*/ 371 w 1016"/>
                <a:gd name="T9" fmla="*/ 782 h 860"/>
                <a:gd name="T10" fmla="*/ 286 w 1016"/>
                <a:gd name="T11" fmla="*/ 737 h 860"/>
                <a:gd name="T12" fmla="*/ 199 w 1016"/>
                <a:gd name="T13" fmla="*/ 678 h 860"/>
                <a:gd name="T14" fmla="*/ 113 w 1016"/>
                <a:gd name="T15" fmla="*/ 602 h 860"/>
                <a:gd name="T16" fmla="*/ 63 w 1016"/>
                <a:gd name="T17" fmla="*/ 547 h 860"/>
                <a:gd name="T18" fmla="*/ 17 w 1016"/>
                <a:gd name="T19" fmla="*/ 463 h 860"/>
                <a:gd name="T20" fmla="*/ 0 w 1016"/>
                <a:gd name="T21" fmla="*/ 382 h 860"/>
                <a:gd name="T22" fmla="*/ 6 w 1016"/>
                <a:gd name="T23" fmla="*/ 305 h 860"/>
                <a:gd name="T24" fmla="*/ 31 w 1016"/>
                <a:gd name="T25" fmla="*/ 234 h 860"/>
                <a:gd name="T26" fmla="*/ 66 w 1016"/>
                <a:gd name="T27" fmla="*/ 169 h 860"/>
                <a:gd name="T28" fmla="*/ 108 w 1016"/>
                <a:gd name="T29" fmla="*/ 112 h 860"/>
                <a:gd name="T30" fmla="*/ 189 w 1016"/>
                <a:gd name="T31" fmla="*/ 30 h 860"/>
                <a:gd name="T32" fmla="*/ 263 w 1016"/>
                <a:gd name="T33" fmla="*/ 53 h 860"/>
                <a:gd name="T34" fmla="*/ 244 w 1016"/>
                <a:gd name="T35" fmla="*/ 112 h 860"/>
                <a:gd name="T36" fmla="*/ 214 w 1016"/>
                <a:gd name="T37" fmla="*/ 236 h 860"/>
                <a:gd name="T38" fmla="*/ 209 w 1016"/>
                <a:gd name="T39" fmla="*/ 297 h 860"/>
                <a:gd name="T40" fmla="*/ 213 w 1016"/>
                <a:gd name="T41" fmla="*/ 329 h 860"/>
                <a:gd name="T42" fmla="*/ 239 w 1016"/>
                <a:gd name="T43" fmla="*/ 375 h 860"/>
                <a:gd name="T44" fmla="*/ 284 w 1016"/>
                <a:gd name="T45" fmla="*/ 424 h 860"/>
                <a:gd name="T46" fmla="*/ 347 w 1016"/>
                <a:gd name="T47" fmla="*/ 471 h 860"/>
                <a:gd name="T48" fmla="*/ 419 w 1016"/>
                <a:gd name="T49" fmla="*/ 516 h 860"/>
                <a:gd name="T50" fmla="*/ 500 w 1016"/>
                <a:gd name="T51" fmla="*/ 555 h 860"/>
                <a:gd name="T52" fmla="*/ 584 w 1016"/>
                <a:gd name="T53" fmla="*/ 585 h 860"/>
                <a:gd name="T54" fmla="*/ 665 w 1016"/>
                <a:gd name="T55" fmla="*/ 604 h 860"/>
                <a:gd name="T56" fmla="*/ 739 w 1016"/>
                <a:gd name="T57" fmla="*/ 608 h 860"/>
                <a:gd name="T58" fmla="*/ 801 w 1016"/>
                <a:gd name="T59" fmla="*/ 594 h 860"/>
                <a:gd name="T60" fmla="*/ 842 w 1016"/>
                <a:gd name="T61" fmla="*/ 568 h 860"/>
                <a:gd name="T62" fmla="*/ 860 w 1016"/>
                <a:gd name="T63" fmla="*/ 545 h 860"/>
                <a:gd name="T64" fmla="*/ 877 w 1016"/>
                <a:gd name="T65" fmla="*/ 512 h 860"/>
                <a:gd name="T66" fmla="*/ 895 w 1016"/>
                <a:gd name="T67" fmla="*/ 459 h 860"/>
                <a:gd name="T68" fmla="*/ 903 w 1016"/>
                <a:gd name="T69" fmla="*/ 408 h 860"/>
                <a:gd name="T70" fmla="*/ 897 w 1016"/>
                <a:gd name="T71" fmla="*/ 312 h 860"/>
                <a:gd name="T72" fmla="*/ 876 w 1016"/>
                <a:gd name="T73" fmla="*/ 231 h 860"/>
                <a:gd name="T74" fmla="*/ 846 w 1016"/>
                <a:gd name="T75" fmla="*/ 165 h 860"/>
                <a:gd name="T76" fmla="*/ 897 w 1016"/>
                <a:gd name="T77" fmla="*/ 151 h 860"/>
                <a:gd name="T78" fmla="*/ 939 w 1016"/>
                <a:gd name="T79" fmla="*/ 219 h 860"/>
                <a:gd name="T80" fmla="*/ 981 w 1016"/>
                <a:gd name="T81" fmla="*/ 312 h 860"/>
                <a:gd name="T82" fmla="*/ 1008 w 1016"/>
                <a:gd name="T83" fmla="*/ 409 h 860"/>
                <a:gd name="T84" fmla="*/ 1015 w 1016"/>
                <a:gd name="T85" fmla="*/ 474 h 860"/>
                <a:gd name="T86" fmla="*/ 1013 w 1016"/>
                <a:gd name="T87" fmla="*/ 541 h 860"/>
                <a:gd name="T88" fmla="*/ 1000 w 1016"/>
                <a:gd name="T89" fmla="*/ 610 h 860"/>
                <a:gd name="T90" fmla="*/ 984 w 1016"/>
                <a:gd name="T91" fmla="*/ 658 h 860"/>
                <a:gd name="T92" fmla="*/ 932 w 1016"/>
                <a:gd name="T93" fmla="*/ 744 h 860"/>
                <a:gd name="T94" fmla="*/ 874 w 1016"/>
                <a:gd name="T95" fmla="*/ 802 h 860"/>
                <a:gd name="T96" fmla="*/ 820 w 1016"/>
                <a:gd name="T97" fmla="*/ 836 h 860"/>
                <a:gd name="T98" fmla="*/ 777 w 1016"/>
                <a:gd name="T99" fmla="*/ 852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6" h="860">
                  <a:moveTo>
                    <a:pt x="753" y="857"/>
                  </a:moveTo>
                  <a:lnTo>
                    <a:pt x="753" y="857"/>
                  </a:lnTo>
                  <a:lnTo>
                    <a:pt x="738" y="859"/>
                  </a:lnTo>
                  <a:lnTo>
                    <a:pt x="720" y="860"/>
                  </a:lnTo>
                  <a:lnTo>
                    <a:pt x="696" y="860"/>
                  </a:lnTo>
                  <a:lnTo>
                    <a:pt x="666" y="859"/>
                  </a:lnTo>
                  <a:lnTo>
                    <a:pt x="631" y="856"/>
                  </a:lnTo>
                  <a:lnTo>
                    <a:pt x="592" y="851"/>
                  </a:lnTo>
                  <a:lnTo>
                    <a:pt x="548" y="842"/>
                  </a:lnTo>
                  <a:lnTo>
                    <a:pt x="500" y="830"/>
                  </a:lnTo>
                  <a:lnTo>
                    <a:pt x="476" y="822"/>
                  </a:lnTo>
                  <a:lnTo>
                    <a:pt x="450" y="814"/>
                  </a:lnTo>
                  <a:lnTo>
                    <a:pt x="425" y="805"/>
                  </a:lnTo>
                  <a:lnTo>
                    <a:pt x="398" y="794"/>
                  </a:lnTo>
                  <a:lnTo>
                    <a:pt x="371" y="782"/>
                  </a:lnTo>
                  <a:lnTo>
                    <a:pt x="342" y="768"/>
                  </a:lnTo>
                  <a:lnTo>
                    <a:pt x="314" y="753"/>
                  </a:lnTo>
                  <a:lnTo>
                    <a:pt x="286" y="737"/>
                  </a:lnTo>
                  <a:lnTo>
                    <a:pt x="257" y="718"/>
                  </a:lnTo>
                  <a:lnTo>
                    <a:pt x="229" y="699"/>
                  </a:lnTo>
                  <a:lnTo>
                    <a:pt x="199" y="678"/>
                  </a:lnTo>
                  <a:lnTo>
                    <a:pt x="171" y="655"/>
                  </a:lnTo>
                  <a:lnTo>
                    <a:pt x="141" y="629"/>
                  </a:lnTo>
                  <a:lnTo>
                    <a:pt x="113" y="602"/>
                  </a:lnTo>
                  <a:lnTo>
                    <a:pt x="113" y="602"/>
                  </a:lnTo>
                  <a:lnTo>
                    <a:pt x="86" y="575"/>
                  </a:lnTo>
                  <a:lnTo>
                    <a:pt x="63" y="547"/>
                  </a:lnTo>
                  <a:lnTo>
                    <a:pt x="44" y="518"/>
                  </a:lnTo>
                  <a:lnTo>
                    <a:pt x="29" y="491"/>
                  </a:lnTo>
                  <a:lnTo>
                    <a:pt x="17" y="463"/>
                  </a:lnTo>
                  <a:lnTo>
                    <a:pt x="9" y="436"/>
                  </a:lnTo>
                  <a:lnTo>
                    <a:pt x="2" y="409"/>
                  </a:lnTo>
                  <a:lnTo>
                    <a:pt x="0" y="382"/>
                  </a:lnTo>
                  <a:lnTo>
                    <a:pt x="0" y="356"/>
                  </a:lnTo>
                  <a:lnTo>
                    <a:pt x="2" y="331"/>
                  </a:lnTo>
                  <a:lnTo>
                    <a:pt x="6" y="305"/>
                  </a:lnTo>
                  <a:lnTo>
                    <a:pt x="13" y="281"/>
                  </a:lnTo>
                  <a:lnTo>
                    <a:pt x="21" y="257"/>
                  </a:lnTo>
                  <a:lnTo>
                    <a:pt x="31" y="234"/>
                  </a:lnTo>
                  <a:lnTo>
                    <a:pt x="41" y="211"/>
                  </a:lnTo>
                  <a:lnTo>
                    <a:pt x="54" y="189"/>
                  </a:lnTo>
                  <a:lnTo>
                    <a:pt x="66" y="169"/>
                  </a:lnTo>
                  <a:lnTo>
                    <a:pt x="79" y="149"/>
                  </a:lnTo>
                  <a:lnTo>
                    <a:pt x="94" y="130"/>
                  </a:lnTo>
                  <a:lnTo>
                    <a:pt x="108" y="112"/>
                  </a:lnTo>
                  <a:lnTo>
                    <a:pt x="137" y="80"/>
                  </a:lnTo>
                  <a:lnTo>
                    <a:pt x="164" y="53"/>
                  </a:lnTo>
                  <a:lnTo>
                    <a:pt x="189" y="30"/>
                  </a:lnTo>
                  <a:lnTo>
                    <a:pt x="207" y="14"/>
                  </a:lnTo>
                  <a:lnTo>
                    <a:pt x="225" y="0"/>
                  </a:lnTo>
                  <a:lnTo>
                    <a:pt x="263" y="53"/>
                  </a:lnTo>
                  <a:lnTo>
                    <a:pt x="263" y="53"/>
                  </a:lnTo>
                  <a:lnTo>
                    <a:pt x="253" y="81"/>
                  </a:lnTo>
                  <a:lnTo>
                    <a:pt x="244" y="112"/>
                  </a:lnTo>
                  <a:lnTo>
                    <a:pt x="233" y="150"/>
                  </a:lnTo>
                  <a:lnTo>
                    <a:pt x="224" y="192"/>
                  </a:lnTo>
                  <a:lnTo>
                    <a:pt x="214" y="236"/>
                  </a:lnTo>
                  <a:lnTo>
                    <a:pt x="212" y="257"/>
                  </a:lnTo>
                  <a:lnTo>
                    <a:pt x="210" y="278"/>
                  </a:lnTo>
                  <a:lnTo>
                    <a:pt x="209" y="297"/>
                  </a:lnTo>
                  <a:lnTo>
                    <a:pt x="210" y="315"/>
                  </a:lnTo>
                  <a:lnTo>
                    <a:pt x="210" y="315"/>
                  </a:lnTo>
                  <a:lnTo>
                    <a:pt x="213" y="329"/>
                  </a:lnTo>
                  <a:lnTo>
                    <a:pt x="220" y="344"/>
                  </a:lnTo>
                  <a:lnTo>
                    <a:pt x="228" y="361"/>
                  </a:lnTo>
                  <a:lnTo>
                    <a:pt x="239" y="375"/>
                  </a:lnTo>
                  <a:lnTo>
                    <a:pt x="252" y="392"/>
                  </a:lnTo>
                  <a:lnTo>
                    <a:pt x="267" y="408"/>
                  </a:lnTo>
                  <a:lnTo>
                    <a:pt x="284" y="424"/>
                  </a:lnTo>
                  <a:lnTo>
                    <a:pt x="303" y="440"/>
                  </a:lnTo>
                  <a:lnTo>
                    <a:pt x="324" y="456"/>
                  </a:lnTo>
                  <a:lnTo>
                    <a:pt x="347" y="471"/>
                  </a:lnTo>
                  <a:lnTo>
                    <a:pt x="369" y="487"/>
                  </a:lnTo>
                  <a:lnTo>
                    <a:pt x="394" y="502"/>
                  </a:lnTo>
                  <a:lnTo>
                    <a:pt x="419" y="516"/>
                  </a:lnTo>
                  <a:lnTo>
                    <a:pt x="446" y="529"/>
                  </a:lnTo>
                  <a:lnTo>
                    <a:pt x="473" y="543"/>
                  </a:lnTo>
                  <a:lnTo>
                    <a:pt x="500" y="555"/>
                  </a:lnTo>
                  <a:lnTo>
                    <a:pt x="529" y="566"/>
                  </a:lnTo>
                  <a:lnTo>
                    <a:pt x="556" y="577"/>
                  </a:lnTo>
                  <a:lnTo>
                    <a:pt x="584" y="585"/>
                  </a:lnTo>
                  <a:lnTo>
                    <a:pt x="611" y="593"/>
                  </a:lnTo>
                  <a:lnTo>
                    <a:pt x="638" y="598"/>
                  </a:lnTo>
                  <a:lnTo>
                    <a:pt x="665" y="604"/>
                  </a:lnTo>
                  <a:lnTo>
                    <a:pt x="691" y="606"/>
                  </a:lnTo>
                  <a:lnTo>
                    <a:pt x="715" y="608"/>
                  </a:lnTo>
                  <a:lnTo>
                    <a:pt x="739" y="608"/>
                  </a:lnTo>
                  <a:lnTo>
                    <a:pt x="762" y="605"/>
                  </a:lnTo>
                  <a:lnTo>
                    <a:pt x="783" y="601"/>
                  </a:lnTo>
                  <a:lnTo>
                    <a:pt x="801" y="594"/>
                  </a:lnTo>
                  <a:lnTo>
                    <a:pt x="820" y="586"/>
                  </a:lnTo>
                  <a:lnTo>
                    <a:pt x="835" y="575"/>
                  </a:lnTo>
                  <a:lnTo>
                    <a:pt x="842" y="568"/>
                  </a:lnTo>
                  <a:lnTo>
                    <a:pt x="849" y="562"/>
                  </a:lnTo>
                  <a:lnTo>
                    <a:pt x="855" y="554"/>
                  </a:lnTo>
                  <a:lnTo>
                    <a:pt x="860" y="545"/>
                  </a:lnTo>
                  <a:lnTo>
                    <a:pt x="860" y="545"/>
                  </a:lnTo>
                  <a:lnTo>
                    <a:pt x="869" y="528"/>
                  </a:lnTo>
                  <a:lnTo>
                    <a:pt x="877" y="512"/>
                  </a:lnTo>
                  <a:lnTo>
                    <a:pt x="884" y="494"/>
                  </a:lnTo>
                  <a:lnTo>
                    <a:pt x="891" y="477"/>
                  </a:lnTo>
                  <a:lnTo>
                    <a:pt x="895" y="459"/>
                  </a:lnTo>
                  <a:lnTo>
                    <a:pt x="899" y="442"/>
                  </a:lnTo>
                  <a:lnTo>
                    <a:pt x="901" y="425"/>
                  </a:lnTo>
                  <a:lnTo>
                    <a:pt x="903" y="408"/>
                  </a:lnTo>
                  <a:lnTo>
                    <a:pt x="903" y="374"/>
                  </a:lnTo>
                  <a:lnTo>
                    <a:pt x="901" y="343"/>
                  </a:lnTo>
                  <a:lnTo>
                    <a:pt x="897" y="312"/>
                  </a:lnTo>
                  <a:lnTo>
                    <a:pt x="891" y="282"/>
                  </a:lnTo>
                  <a:lnTo>
                    <a:pt x="884" y="255"/>
                  </a:lnTo>
                  <a:lnTo>
                    <a:pt x="876" y="231"/>
                  </a:lnTo>
                  <a:lnTo>
                    <a:pt x="868" y="209"/>
                  </a:lnTo>
                  <a:lnTo>
                    <a:pt x="860" y="190"/>
                  </a:lnTo>
                  <a:lnTo>
                    <a:pt x="846" y="165"/>
                  </a:lnTo>
                  <a:lnTo>
                    <a:pt x="841" y="155"/>
                  </a:lnTo>
                  <a:lnTo>
                    <a:pt x="897" y="151"/>
                  </a:lnTo>
                  <a:lnTo>
                    <a:pt x="897" y="151"/>
                  </a:lnTo>
                  <a:lnTo>
                    <a:pt x="905" y="163"/>
                  </a:lnTo>
                  <a:lnTo>
                    <a:pt x="926" y="196"/>
                  </a:lnTo>
                  <a:lnTo>
                    <a:pt x="939" y="219"/>
                  </a:lnTo>
                  <a:lnTo>
                    <a:pt x="953" y="246"/>
                  </a:lnTo>
                  <a:lnTo>
                    <a:pt x="968" y="277"/>
                  </a:lnTo>
                  <a:lnTo>
                    <a:pt x="981" y="312"/>
                  </a:lnTo>
                  <a:lnTo>
                    <a:pt x="993" y="348"/>
                  </a:lnTo>
                  <a:lnTo>
                    <a:pt x="1004" y="389"/>
                  </a:lnTo>
                  <a:lnTo>
                    <a:pt x="1008" y="409"/>
                  </a:lnTo>
                  <a:lnTo>
                    <a:pt x="1011" y="431"/>
                  </a:lnTo>
                  <a:lnTo>
                    <a:pt x="1013" y="452"/>
                  </a:lnTo>
                  <a:lnTo>
                    <a:pt x="1015" y="474"/>
                  </a:lnTo>
                  <a:lnTo>
                    <a:pt x="1016" y="497"/>
                  </a:lnTo>
                  <a:lnTo>
                    <a:pt x="1015" y="518"/>
                  </a:lnTo>
                  <a:lnTo>
                    <a:pt x="1013" y="541"/>
                  </a:lnTo>
                  <a:lnTo>
                    <a:pt x="1011" y="564"/>
                  </a:lnTo>
                  <a:lnTo>
                    <a:pt x="1005" y="587"/>
                  </a:lnTo>
                  <a:lnTo>
                    <a:pt x="1000" y="610"/>
                  </a:lnTo>
                  <a:lnTo>
                    <a:pt x="992" y="633"/>
                  </a:lnTo>
                  <a:lnTo>
                    <a:pt x="984" y="658"/>
                  </a:lnTo>
                  <a:lnTo>
                    <a:pt x="984" y="658"/>
                  </a:lnTo>
                  <a:lnTo>
                    <a:pt x="968" y="690"/>
                  </a:lnTo>
                  <a:lnTo>
                    <a:pt x="950" y="718"/>
                  </a:lnTo>
                  <a:lnTo>
                    <a:pt x="932" y="744"/>
                  </a:lnTo>
                  <a:lnTo>
                    <a:pt x="914" y="766"/>
                  </a:lnTo>
                  <a:lnTo>
                    <a:pt x="895" y="784"/>
                  </a:lnTo>
                  <a:lnTo>
                    <a:pt x="874" y="802"/>
                  </a:lnTo>
                  <a:lnTo>
                    <a:pt x="855" y="815"/>
                  </a:lnTo>
                  <a:lnTo>
                    <a:pt x="838" y="826"/>
                  </a:lnTo>
                  <a:lnTo>
                    <a:pt x="820" y="836"/>
                  </a:lnTo>
                  <a:lnTo>
                    <a:pt x="804" y="842"/>
                  </a:lnTo>
                  <a:lnTo>
                    <a:pt x="789" y="848"/>
                  </a:lnTo>
                  <a:lnTo>
                    <a:pt x="777" y="852"/>
                  </a:lnTo>
                  <a:lnTo>
                    <a:pt x="760" y="856"/>
                  </a:lnTo>
                  <a:lnTo>
                    <a:pt x="753" y="8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6" name="Freeform 654"/>
            <p:cNvSpPr>
              <a:spLocks noEditPoints="1"/>
            </p:cNvSpPr>
            <p:nvPr/>
          </p:nvSpPr>
          <p:spPr bwMode="auto">
            <a:xfrm>
              <a:off x="3171080" y="3677278"/>
              <a:ext cx="410831" cy="214171"/>
            </a:xfrm>
            <a:custGeom>
              <a:avLst/>
              <a:gdLst>
                <a:gd name="T0" fmla="*/ 27 w 305"/>
                <a:gd name="T1" fmla="*/ 116 h 159"/>
                <a:gd name="T2" fmla="*/ 33 w 305"/>
                <a:gd name="T3" fmla="*/ 136 h 159"/>
                <a:gd name="T4" fmla="*/ 33 w 305"/>
                <a:gd name="T5" fmla="*/ 136 h 159"/>
                <a:gd name="T6" fmla="*/ 36 w 305"/>
                <a:gd name="T7" fmla="*/ 141 h 159"/>
                <a:gd name="T8" fmla="*/ 39 w 305"/>
                <a:gd name="T9" fmla="*/ 145 h 159"/>
                <a:gd name="T10" fmla="*/ 43 w 305"/>
                <a:gd name="T11" fmla="*/ 149 h 159"/>
                <a:gd name="T12" fmla="*/ 47 w 305"/>
                <a:gd name="T13" fmla="*/ 152 h 159"/>
                <a:gd name="T14" fmla="*/ 52 w 305"/>
                <a:gd name="T15" fmla="*/ 155 h 159"/>
                <a:gd name="T16" fmla="*/ 58 w 305"/>
                <a:gd name="T17" fmla="*/ 158 h 159"/>
                <a:gd name="T18" fmla="*/ 70 w 305"/>
                <a:gd name="T19" fmla="*/ 159 h 159"/>
                <a:gd name="T20" fmla="*/ 70 w 305"/>
                <a:gd name="T21" fmla="*/ 159 h 159"/>
                <a:gd name="T22" fmla="*/ 78 w 305"/>
                <a:gd name="T23" fmla="*/ 158 h 159"/>
                <a:gd name="T24" fmla="*/ 85 w 305"/>
                <a:gd name="T25" fmla="*/ 156 h 159"/>
                <a:gd name="T26" fmla="*/ 100 w 305"/>
                <a:gd name="T27" fmla="*/ 152 h 159"/>
                <a:gd name="T28" fmla="*/ 41 w 305"/>
                <a:gd name="T29" fmla="*/ 133 h 159"/>
                <a:gd name="T30" fmla="*/ 28 w 305"/>
                <a:gd name="T31" fmla="*/ 118 h 159"/>
                <a:gd name="T32" fmla="*/ 27 w 305"/>
                <a:gd name="T33" fmla="*/ 116 h 159"/>
                <a:gd name="T34" fmla="*/ 305 w 305"/>
                <a:gd name="T35" fmla="*/ 71 h 159"/>
                <a:gd name="T36" fmla="*/ 305 w 305"/>
                <a:gd name="T37" fmla="*/ 71 h 159"/>
                <a:gd name="T38" fmla="*/ 298 w 305"/>
                <a:gd name="T39" fmla="*/ 74 h 159"/>
                <a:gd name="T40" fmla="*/ 133 w 305"/>
                <a:gd name="T41" fmla="*/ 128 h 159"/>
                <a:gd name="T42" fmla="*/ 155 w 305"/>
                <a:gd name="T43" fmla="*/ 133 h 159"/>
                <a:gd name="T44" fmla="*/ 278 w 305"/>
                <a:gd name="T45" fmla="*/ 94 h 159"/>
                <a:gd name="T46" fmla="*/ 278 w 305"/>
                <a:gd name="T47" fmla="*/ 94 h 159"/>
                <a:gd name="T48" fmla="*/ 287 w 305"/>
                <a:gd name="T49" fmla="*/ 90 h 159"/>
                <a:gd name="T50" fmla="*/ 295 w 305"/>
                <a:gd name="T51" fmla="*/ 85 h 159"/>
                <a:gd name="T52" fmla="*/ 301 w 305"/>
                <a:gd name="T53" fmla="*/ 79 h 159"/>
                <a:gd name="T54" fmla="*/ 305 w 305"/>
                <a:gd name="T55" fmla="*/ 71 h 159"/>
                <a:gd name="T56" fmla="*/ 21 w 305"/>
                <a:gd name="T57" fmla="*/ 0 h 159"/>
                <a:gd name="T58" fmla="*/ 21 w 305"/>
                <a:gd name="T59" fmla="*/ 0 h 159"/>
                <a:gd name="T60" fmla="*/ 16 w 305"/>
                <a:gd name="T61" fmla="*/ 2 h 159"/>
                <a:gd name="T62" fmla="*/ 10 w 305"/>
                <a:gd name="T63" fmla="*/ 8 h 159"/>
                <a:gd name="T64" fmla="*/ 6 w 305"/>
                <a:gd name="T65" fmla="*/ 13 h 159"/>
                <a:gd name="T66" fmla="*/ 2 w 305"/>
                <a:gd name="T67" fmla="*/ 19 h 159"/>
                <a:gd name="T68" fmla="*/ 0 w 305"/>
                <a:gd name="T69" fmla="*/ 24 h 159"/>
                <a:gd name="T70" fmla="*/ 0 w 305"/>
                <a:gd name="T71" fmla="*/ 29 h 159"/>
                <a:gd name="T72" fmla="*/ 0 w 305"/>
                <a:gd name="T73" fmla="*/ 36 h 159"/>
                <a:gd name="T74" fmla="*/ 1 w 305"/>
                <a:gd name="T75" fmla="*/ 41 h 159"/>
                <a:gd name="T76" fmla="*/ 24 w 305"/>
                <a:gd name="T77" fmla="*/ 109 h 159"/>
                <a:gd name="T78" fmla="*/ 48 w 305"/>
                <a:gd name="T79" fmla="*/ 102 h 159"/>
                <a:gd name="T80" fmla="*/ 20 w 305"/>
                <a:gd name="T81" fmla="*/ 23 h 159"/>
                <a:gd name="T82" fmla="*/ 20 w 305"/>
                <a:gd name="T83" fmla="*/ 23 h 159"/>
                <a:gd name="T84" fmla="*/ 19 w 305"/>
                <a:gd name="T85" fmla="*/ 17 h 159"/>
                <a:gd name="T86" fmla="*/ 19 w 305"/>
                <a:gd name="T87" fmla="*/ 10 h 159"/>
                <a:gd name="T88" fmla="*/ 20 w 305"/>
                <a:gd name="T89" fmla="*/ 5 h 159"/>
                <a:gd name="T90" fmla="*/ 21 w 305"/>
                <a:gd name="T91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5" h="159">
                  <a:moveTo>
                    <a:pt x="27" y="116"/>
                  </a:moveTo>
                  <a:lnTo>
                    <a:pt x="33" y="136"/>
                  </a:lnTo>
                  <a:lnTo>
                    <a:pt x="33" y="136"/>
                  </a:lnTo>
                  <a:lnTo>
                    <a:pt x="36" y="141"/>
                  </a:lnTo>
                  <a:lnTo>
                    <a:pt x="39" y="145"/>
                  </a:lnTo>
                  <a:lnTo>
                    <a:pt x="43" y="149"/>
                  </a:lnTo>
                  <a:lnTo>
                    <a:pt x="47" y="152"/>
                  </a:lnTo>
                  <a:lnTo>
                    <a:pt x="52" y="155"/>
                  </a:lnTo>
                  <a:lnTo>
                    <a:pt x="58" y="158"/>
                  </a:lnTo>
                  <a:lnTo>
                    <a:pt x="70" y="159"/>
                  </a:lnTo>
                  <a:lnTo>
                    <a:pt x="70" y="159"/>
                  </a:lnTo>
                  <a:lnTo>
                    <a:pt x="78" y="158"/>
                  </a:lnTo>
                  <a:lnTo>
                    <a:pt x="85" y="156"/>
                  </a:lnTo>
                  <a:lnTo>
                    <a:pt x="100" y="152"/>
                  </a:lnTo>
                  <a:lnTo>
                    <a:pt x="41" y="133"/>
                  </a:lnTo>
                  <a:lnTo>
                    <a:pt x="28" y="118"/>
                  </a:lnTo>
                  <a:lnTo>
                    <a:pt x="27" y="116"/>
                  </a:lnTo>
                  <a:close/>
                  <a:moveTo>
                    <a:pt x="305" y="71"/>
                  </a:moveTo>
                  <a:lnTo>
                    <a:pt x="305" y="71"/>
                  </a:lnTo>
                  <a:lnTo>
                    <a:pt x="298" y="74"/>
                  </a:lnTo>
                  <a:lnTo>
                    <a:pt x="133" y="128"/>
                  </a:lnTo>
                  <a:lnTo>
                    <a:pt x="155" y="133"/>
                  </a:lnTo>
                  <a:lnTo>
                    <a:pt x="278" y="94"/>
                  </a:lnTo>
                  <a:lnTo>
                    <a:pt x="278" y="94"/>
                  </a:lnTo>
                  <a:lnTo>
                    <a:pt x="287" y="90"/>
                  </a:lnTo>
                  <a:lnTo>
                    <a:pt x="295" y="85"/>
                  </a:lnTo>
                  <a:lnTo>
                    <a:pt x="301" y="79"/>
                  </a:lnTo>
                  <a:lnTo>
                    <a:pt x="305" y="71"/>
                  </a:lnTo>
                  <a:close/>
                  <a:moveTo>
                    <a:pt x="21" y="0"/>
                  </a:moveTo>
                  <a:lnTo>
                    <a:pt x="21" y="0"/>
                  </a:lnTo>
                  <a:lnTo>
                    <a:pt x="16" y="2"/>
                  </a:lnTo>
                  <a:lnTo>
                    <a:pt x="10" y="8"/>
                  </a:lnTo>
                  <a:lnTo>
                    <a:pt x="6" y="13"/>
                  </a:lnTo>
                  <a:lnTo>
                    <a:pt x="2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1" y="41"/>
                  </a:lnTo>
                  <a:lnTo>
                    <a:pt x="24" y="109"/>
                  </a:lnTo>
                  <a:lnTo>
                    <a:pt x="48" y="102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19" y="17"/>
                  </a:lnTo>
                  <a:lnTo>
                    <a:pt x="19" y="10"/>
                  </a:lnTo>
                  <a:lnTo>
                    <a:pt x="20" y="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7" name="Freeform 655"/>
            <p:cNvSpPr>
              <a:spLocks/>
            </p:cNvSpPr>
            <p:nvPr/>
          </p:nvSpPr>
          <p:spPr bwMode="auto">
            <a:xfrm>
              <a:off x="3207448" y="3833528"/>
              <a:ext cx="98330" cy="57921"/>
            </a:xfrm>
            <a:custGeom>
              <a:avLst/>
              <a:gdLst>
                <a:gd name="T0" fmla="*/ 0 w 73"/>
                <a:gd name="T1" fmla="*/ 0 h 43"/>
                <a:gd name="T2" fmla="*/ 6 w 73"/>
                <a:gd name="T3" fmla="*/ 20 h 43"/>
                <a:gd name="T4" fmla="*/ 6 w 73"/>
                <a:gd name="T5" fmla="*/ 20 h 43"/>
                <a:gd name="T6" fmla="*/ 9 w 73"/>
                <a:gd name="T7" fmla="*/ 25 h 43"/>
                <a:gd name="T8" fmla="*/ 12 w 73"/>
                <a:gd name="T9" fmla="*/ 29 h 43"/>
                <a:gd name="T10" fmla="*/ 16 w 73"/>
                <a:gd name="T11" fmla="*/ 33 h 43"/>
                <a:gd name="T12" fmla="*/ 20 w 73"/>
                <a:gd name="T13" fmla="*/ 36 h 43"/>
                <a:gd name="T14" fmla="*/ 25 w 73"/>
                <a:gd name="T15" fmla="*/ 39 h 43"/>
                <a:gd name="T16" fmla="*/ 31 w 73"/>
                <a:gd name="T17" fmla="*/ 42 h 43"/>
                <a:gd name="T18" fmla="*/ 43 w 73"/>
                <a:gd name="T19" fmla="*/ 43 h 43"/>
                <a:gd name="T20" fmla="*/ 43 w 73"/>
                <a:gd name="T21" fmla="*/ 43 h 43"/>
                <a:gd name="T22" fmla="*/ 51 w 73"/>
                <a:gd name="T23" fmla="*/ 42 h 43"/>
                <a:gd name="T24" fmla="*/ 58 w 73"/>
                <a:gd name="T25" fmla="*/ 40 h 43"/>
                <a:gd name="T26" fmla="*/ 73 w 73"/>
                <a:gd name="T27" fmla="*/ 36 h 43"/>
                <a:gd name="T28" fmla="*/ 14 w 73"/>
                <a:gd name="T29" fmla="*/ 17 h 43"/>
                <a:gd name="T30" fmla="*/ 1 w 73"/>
                <a:gd name="T31" fmla="*/ 2 h 43"/>
                <a:gd name="T32" fmla="*/ 0 w 73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43">
                  <a:moveTo>
                    <a:pt x="0" y="0"/>
                  </a:moveTo>
                  <a:lnTo>
                    <a:pt x="6" y="20"/>
                  </a:lnTo>
                  <a:lnTo>
                    <a:pt x="6" y="20"/>
                  </a:lnTo>
                  <a:lnTo>
                    <a:pt x="9" y="25"/>
                  </a:lnTo>
                  <a:lnTo>
                    <a:pt x="12" y="29"/>
                  </a:lnTo>
                  <a:lnTo>
                    <a:pt x="16" y="33"/>
                  </a:lnTo>
                  <a:lnTo>
                    <a:pt x="20" y="36"/>
                  </a:lnTo>
                  <a:lnTo>
                    <a:pt x="25" y="39"/>
                  </a:lnTo>
                  <a:lnTo>
                    <a:pt x="31" y="42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51" y="42"/>
                  </a:lnTo>
                  <a:lnTo>
                    <a:pt x="58" y="40"/>
                  </a:lnTo>
                  <a:lnTo>
                    <a:pt x="73" y="36"/>
                  </a:lnTo>
                  <a:lnTo>
                    <a:pt x="14" y="17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8" name="Freeform 656"/>
            <p:cNvSpPr>
              <a:spLocks/>
            </p:cNvSpPr>
            <p:nvPr/>
          </p:nvSpPr>
          <p:spPr bwMode="auto">
            <a:xfrm>
              <a:off x="3350228" y="3772914"/>
              <a:ext cx="231681" cy="83513"/>
            </a:xfrm>
            <a:custGeom>
              <a:avLst/>
              <a:gdLst>
                <a:gd name="T0" fmla="*/ 172 w 172"/>
                <a:gd name="T1" fmla="*/ 0 h 62"/>
                <a:gd name="T2" fmla="*/ 172 w 172"/>
                <a:gd name="T3" fmla="*/ 0 h 62"/>
                <a:gd name="T4" fmla="*/ 165 w 172"/>
                <a:gd name="T5" fmla="*/ 3 h 62"/>
                <a:gd name="T6" fmla="*/ 0 w 172"/>
                <a:gd name="T7" fmla="*/ 57 h 62"/>
                <a:gd name="T8" fmla="*/ 22 w 172"/>
                <a:gd name="T9" fmla="*/ 62 h 62"/>
                <a:gd name="T10" fmla="*/ 145 w 172"/>
                <a:gd name="T11" fmla="*/ 23 h 62"/>
                <a:gd name="T12" fmla="*/ 145 w 172"/>
                <a:gd name="T13" fmla="*/ 23 h 62"/>
                <a:gd name="T14" fmla="*/ 154 w 172"/>
                <a:gd name="T15" fmla="*/ 19 h 62"/>
                <a:gd name="T16" fmla="*/ 162 w 172"/>
                <a:gd name="T17" fmla="*/ 14 h 62"/>
                <a:gd name="T18" fmla="*/ 168 w 172"/>
                <a:gd name="T19" fmla="*/ 8 h 62"/>
                <a:gd name="T20" fmla="*/ 172 w 172"/>
                <a:gd name="T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2" h="62">
                  <a:moveTo>
                    <a:pt x="172" y="0"/>
                  </a:moveTo>
                  <a:lnTo>
                    <a:pt x="172" y="0"/>
                  </a:lnTo>
                  <a:lnTo>
                    <a:pt x="165" y="3"/>
                  </a:lnTo>
                  <a:lnTo>
                    <a:pt x="0" y="57"/>
                  </a:lnTo>
                  <a:lnTo>
                    <a:pt x="22" y="62"/>
                  </a:lnTo>
                  <a:lnTo>
                    <a:pt x="145" y="23"/>
                  </a:lnTo>
                  <a:lnTo>
                    <a:pt x="145" y="23"/>
                  </a:lnTo>
                  <a:lnTo>
                    <a:pt x="154" y="19"/>
                  </a:lnTo>
                  <a:lnTo>
                    <a:pt x="162" y="14"/>
                  </a:lnTo>
                  <a:lnTo>
                    <a:pt x="168" y="8"/>
                  </a:lnTo>
                  <a:lnTo>
                    <a:pt x="17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9" name="Freeform 657"/>
            <p:cNvSpPr>
              <a:spLocks/>
            </p:cNvSpPr>
            <p:nvPr/>
          </p:nvSpPr>
          <p:spPr bwMode="auto">
            <a:xfrm>
              <a:off x="3171080" y="3677278"/>
              <a:ext cx="64655" cy="146822"/>
            </a:xfrm>
            <a:custGeom>
              <a:avLst/>
              <a:gdLst>
                <a:gd name="T0" fmla="*/ 21 w 48"/>
                <a:gd name="T1" fmla="*/ 0 h 109"/>
                <a:gd name="T2" fmla="*/ 21 w 48"/>
                <a:gd name="T3" fmla="*/ 0 h 109"/>
                <a:gd name="T4" fmla="*/ 16 w 48"/>
                <a:gd name="T5" fmla="*/ 2 h 109"/>
                <a:gd name="T6" fmla="*/ 10 w 48"/>
                <a:gd name="T7" fmla="*/ 8 h 109"/>
                <a:gd name="T8" fmla="*/ 6 w 48"/>
                <a:gd name="T9" fmla="*/ 13 h 109"/>
                <a:gd name="T10" fmla="*/ 2 w 48"/>
                <a:gd name="T11" fmla="*/ 19 h 109"/>
                <a:gd name="T12" fmla="*/ 0 w 48"/>
                <a:gd name="T13" fmla="*/ 24 h 109"/>
                <a:gd name="T14" fmla="*/ 0 w 48"/>
                <a:gd name="T15" fmla="*/ 29 h 109"/>
                <a:gd name="T16" fmla="*/ 0 w 48"/>
                <a:gd name="T17" fmla="*/ 36 h 109"/>
                <a:gd name="T18" fmla="*/ 1 w 48"/>
                <a:gd name="T19" fmla="*/ 41 h 109"/>
                <a:gd name="T20" fmla="*/ 24 w 48"/>
                <a:gd name="T21" fmla="*/ 109 h 109"/>
                <a:gd name="T22" fmla="*/ 48 w 48"/>
                <a:gd name="T23" fmla="*/ 102 h 109"/>
                <a:gd name="T24" fmla="*/ 20 w 48"/>
                <a:gd name="T25" fmla="*/ 23 h 109"/>
                <a:gd name="T26" fmla="*/ 20 w 48"/>
                <a:gd name="T27" fmla="*/ 23 h 109"/>
                <a:gd name="T28" fmla="*/ 19 w 48"/>
                <a:gd name="T29" fmla="*/ 17 h 109"/>
                <a:gd name="T30" fmla="*/ 19 w 48"/>
                <a:gd name="T31" fmla="*/ 10 h 109"/>
                <a:gd name="T32" fmla="*/ 20 w 48"/>
                <a:gd name="T33" fmla="*/ 5 h 109"/>
                <a:gd name="T34" fmla="*/ 21 w 48"/>
                <a:gd name="T35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109">
                  <a:moveTo>
                    <a:pt x="21" y="0"/>
                  </a:moveTo>
                  <a:lnTo>
                    <a:pt x="21" y="0"/>
                  </a:lnTo>
                  <a:lnTo>
                    <a:pt x="16" y="2"/>
                  </a:lnTo>
                  <a:lnTo>
                    <a:pt x="10" y="8"/>
                  </a:lnTo>
                  <a:lnTo>
                    <a:pt x="6" y="13"/>
                  </a:lnTo>
                  <a:lnTo>
                    <a:pt x="2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1" y="41"/>
                  </a:lnTo>
                  <a:lnTo>
                    <a:pt x="24" y="109"/>
                  </a:lnTo>
                  <a:lnTo>
                    <a:pt x="48" y="102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19" y="17"/>
                  </a:lnTo>
                  <a:lnTo>
                    <a:pt x="19" y="10"/>
                  </a:lnTo>
                  <a:lnTo>
                    <a:pt x="20" y="5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0" name="Freeform 658"/>
            <p:cNvSpPr>
              <a:spLocks/>
            </p:cNvSpPr>
            <p:nvPr/>
          </p:nvSpPr>
          <p:spPr bwMode="auto">
            <a:xfrm>
              <a:off x="3196672" y="3558743"/>
              <a:ext cx="416219" cy="305766"/>
            </a:xfrm>
            <a:custGeom>
              <a:avLst/>
              <a:gdLst>
                <a:gd name="T0" fmla="*/ 1 w 309"/>
                <a:gd name="T1" fmla="*/ 111 h 227"/>
                <a:gd name="T2" fmla="*/ 35 w 309"/>
                <a:gd name="T3" fmla="*/ 204 h 227"/>
                <a:gd name="T4" fmla="*/ 35 w 309"/>
                <a:gd name="T5" fmla="*/ 204 h 227"/>
                <a:gd name="T6" fmla="*/ 37 w 309"/>
                <a:gd name="T7" fmla="*/ 210 h 227"/>
                <a:gd name="T8" fmla="*/ 41 w 309"/>
                <a:gd name="T9" fmla="*/ 216 h 227"/>
                <a:gd name="T10" fmla="*/ 47 w 309"/>
                <a:gd name="T11" fmla="*/ 221 h 227"/>
                <a:gd name="T12" fmla="*/ 54 w 309"/>
                <a:gd name="T13" fmla="*/ 224 h 227"/>
                <a:gd name="T14" fmla="*/ 62 w 309"/>
                <a:gd name="T15" fmla="*/ 227 h 227"/>
                <a:gd name="T16" fmla="*/ 68 w 309"/>
                <a:gd name="T17" fmla="*/ 227 h 227"/>
                <a:gd name="T18" fmla="*/ 76 w 309"/>
                <a:gd name="T19" fmla="*/ 227 h 227"/>
                <a:gd name="T20" fmla="*/ 85 w 309"/>
                <a:gd name="T21" fmla="*/ 225 h 227"/>
                <a:gd name="T22" fmla="*/ 279 w 309"/>
                <a:gd name="T23" fmla="*/ 162 h 227"/>
                <a:gd name="T24" fmla="*/ 279 w 309"/>
                <a:gd name="T25" fmla="*/ 162 h 227"/>
                <a:gd name="T26" fmla="*/ 287 w 309"/>
                <a:gd name="T27" fmla="*/ 159 h 227"/>
                <a:gd name="T28" fmla="*/ 292 w 309"/>
                <a:gd name="T29" fmla="*/ 155 h 227"/>
                <a:gd name="T30" fmla="*/ 299 w 309"/>
                <a:gd name="T31" fmla="*/ 150 h 227"/>
                <a:gd name="T32" fmla="*/ 303 w 309"/>
                <a:gd name="T33" fmla="*/ 144 h 227"/>
                <a:gd name="T34" fmla="*/ 306 w 309"/>
                <a:gd name="T35" fmla="*/ 138 h 227"/>
                <a:gd name="T36" fmla="*/ 307 w 309"/>
                <a:gd name="T37" fmla="*/ 131 h 227"/>
                <a:gd name="T38" fmla="*/ 309 w 309"/>
                <a:gd name="T39" fmla="*/ 124 h 227"/>
                <a:gd name="T40" fmla="*/ 306 w 309"/>
                <a:gd name="T41" fmla="*/ 117 h 227"/>
                <a:gd name="T42" fmla="*/ 274 w 309"/>
                <a:gd name="T43" fmla="*/ 23 h 227"/>
                <a:gd name="T44" fmla="*/ 274 w 309"/>
                <a:gd name="T45" fmla="*/ 23 h 227"/>
                <a:gd name="T46" fmla="*/ 271 w 309"/>
                <a:gd name="T47" fmla="*/ 16 h 227"/>
                <a:gd name="T48" fmla="*/ 265 w 309"/>
                <a:gd name="T49" fmla="*/ 11 h 227"/>
                <a:gd name="T50" fmla="*/ 260 w 309"/>
                <a:gd name="T51" fmla="*/ 7 h 227"/>
                <a:gd name="T52" fmla="*/ 253 w 309"/>
                <a:gd name="T53" fmla="*/ 4 h 227"/>
                <a:gd name="T54" fmla="*/ 247 w 309"/>
                <a:gd name="T55" fmla="*/ 1 h 227"/>
                <a:gd name="T56" fmla="*/ 238 w 309"/>
                <a:gd name="T57" fmla="*/ 0 h 227"/>
                <a:gd name="T58" fmla="*/ 230 w 309"/>
                <a:gd name="T59" fmla="*/ 1 h 227"/>
                <a:gd name="T60" fmla="*/ 222 w 309"/>
                <a:gd name="T61" fmla="*/ 3 h 227"/>
                <a:gd name="T62" fmla="*/ 29 w 309"/>
                <a:gd name="T63" fmla="*/ 65 h 227"/>
                <a:gd name="T64" fmla="*/ 29 w 309"/>
                <a:gd name="T65" fmla="*/ 65 h 227"/>
                <a:gd name="T66" fmla="*/ 21 w 309"/>
                <a:gd name="T67" fmla="*/ 67 h 227"/>
                <a:gd name="T68" fmla="*/ 14 w 309"/>
                <a:gd name="T69" fmla="*/ 73 h 227"/>
                <a:gd name="T70" fmla="*/ 9 w 309"/>
                <a:gd name="T71" fmla="*/ 77 h 227"/>
                <a:gd name="T72" fmla="*/ 5 w 309"/>
                <a:gd name="T73" fmla="*/ 84 h 227"/>
                <a:gd name="T74" fmla="*/ 1 w 309"/>
                <a:gd name="T75" fmla="*/ 90 h 227"/>
                <a:gd name="T76" fmla="*/ 0 w 309"/>
                <a:gd name="T77" fmla="*/ 97 h 227"/>
                <a:gd name="T78" fmla="*/ 0 w 309"/>
                <a:gd name="T79" fmla="*/ 104 h 227"/>
                <a:gd name="T80" fmla="*/ 1 w 309"/>
                <a:gd name="T81" fmla="*/ 11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9" h="227">
                  <a:moveTo>
                    <a:pt x="1" y="111"/>
                  </a:moveTo>
                  <a:lnTo>
                    <a:pt x="35" y="204"/>
                  </a:lnTo>
                  <a:lnTo>
                    <a:pt x="35" y="204"/>
                  </a:lnTo>
                  <a:lnTo>
                    <a:pt x="37" y="210"/>
                  </a:lnTo>
                  <a:lnTo>
                    <a:pt x="41" y="216"/>
                  </a:lnTo>
                  <a:lnTo>
                    <a:pt x="47" y="221"/>
                  </a:lnTo>
                  <a:lnTo>
                    <a:pt x="54" y="224"/>
                  </a:lnTo>
                  <a:lnTo>
                    <a:pt x="62" y="227"/>
                  </a:lnTo>
                  <a:lnTo>
                    <a:pt x="68" y="227"/>
                  </a:lnTo>
                  <a:lnTo>
                    <a:pt x="76" y="227"/>
                  </a:lnTo>
                  <a:lnTo>
                    <a:pt x="85" y="225"/>
                  </a:lnTo>
                  <a:lnTo>
                    <a:pt x="279" y="162"/>
                  </a:lnTo>
                  <a:lnTo>
                    <a:pt x="279" y="162"/>
                  </a:lnTo>
                  <a:lnTo>
                    <a:pt x="287" y="159"/>
                  </a:lnTo>
                  <a:lnTo>
                    <a:pt x="292" y="155"/>
                  </a:lnTo>
                  <a:lnTo>
                    <a:pt x="299" y="150"/>
                  </a:lnTo>
                  <a:lnTo>
                    <a:pt x="303" y="144"/>
                  </a:lnTo>
                  <a:lnTo>
                    <a:pt x="306" y="138"/>
                  </a:lnTo>
                  <a:lnTo>
                    <a:pt x="307" y="131"/>
                  </a:lnTo>
                  <a:lnTo>
                    <a:pt x="309" y="124"/>
                  </a:lnTo>
                  <a:lnTo>
                    <a:pt x="306" y="117"/>
                  </a:lnTo>
                  <a:lnTo>
                    <a:pt x="274" y="23"/>
                  </a:lnTo>
                  <a:lnTo>
                    <a:pt x="274" y="23"/>
                  </a:lnTo>
                  <a:lnTo>
                    <a:pt x="271" y="16"/>
                  </a:lnTo>
                  <a:lnTo>
                    <a:pt x="265" y="11"/>
                  </a:lnTo>
                  <a:lnTo>
                    <a:pt x="260" y="7"/>
                  </a:lnTo>
                  <a:lnTo>
                    <a:pt x="253" y="4"/>
                  </a:lnTo>
                  <a:lnTo>
                    <a:pt x="247" y="1"/>
                  </a:lnTo>
                  <a:lnTo>
                    <a:pt x="238" y="0"/>
                  </a:lnTo>
                  <a:lnTo>
                    <a:pt x="230" y="1"/>
                  </a:lnTo>
                  <a:lnTo>
                    <a:pt x="222" y="3"/>
                  </a:lnTo>
                  <a:lnTo>
                    <a:pt x="29" y="65"/>
                  </a:lnTo>
                  <a:lnTo>
                    <a:pt x="29" y="65"/>
                  </a:lnTo>
                  <a:lnTo>
                    <a:pt x="21" y="67"/>
                  </a:lnTo>
                  <a:lnTo>
                    <a:pt x="14" y="73"/>
                  </a:lnTo>
                  <a:lnTo>
                    <a:pt x="9" y="77"/>
                  </a:lnTo>
                  <a:lnTo>
                    <a:pt x="5" y="84"/>
                  </a:lnTo>
                  <a:lnTo>
                    <a:pt x="1" y="90"/>
                  </a:lnTo>
                  <a:lnTo>
                    <a:pt x="0" y="97"/>
                  </a:lnTo>
                  <a:lnTo>
                    <a:pt x="0" y="104"/>
                  </a:lnTo>
                  <a:lnTo>
                    <a:pt x="1" y="111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1" name="Freeform 659"/>
            <p:cNvSpPr>
              <a:spLocks/>
            </p:cNvSpPr>
            <p:nvPr/>
          </p:nvSpPr>
          <p:spPr bwMode="auto">
            <a:xfrm>
              <a:off x="3196672" y="3558743"/>
              <a:ext cx="416219" cy="305766"/>
            </a:xfrm>
            <a:custGeom>
              <a:avLst/>
              <a:gdLst>
                <a:gd name="T0" fmla="*/ 1 w 309"/>
                <a:gd name="T1" fmla="*/ 111 h 227"/>
                <a:gd name="T2" fmla="*/ 35 w 309"/>
                <a:gd name="T3" fmla="*/ 204 h 227"/>
                <a:gd name="T4" fmla="*/ 35 w 309"/>
                <a:gd name="T5" fmla="*/ 204 h 227"/>
                <a:gd name="T6" fmla="*/ 37 w 309"/>
                <a:gd name="T7" fmla="*/ 210 h 227"/>
                <a:gd name="T8" fmla="*/ 41 w 309"/>
                <a:gd name="T9" fmla="*/ 216 h 227"/>
                <a:gd name="T10" fmla="*/ 47 w 309"/>
                <a:gd name="T11" fmla="*/ 221 h 227"/>
                <a:gd name="T12" fmla="*/ 54 w 309"/>
                <a:gd name="T13" fmla="*/ 224 h 227"/>
                <a:gd name="T14" fmla="*/ 62 w 309"/>
                <a:gd name="T15" fmla="*/ 227 h 227"/>
                <a:gd name="T16" fmla="*/ 68 w 309"/>
                <a:gd name="T17" fmla="*/ 227 h 227"/>
                <a:gd name="T18" fmla="*/ 76 w 309"/>
                <a:gd name="T19" fmla="*/ 227 h 227"/>
                <a:gd name="T20" fmla="*/ 85 w 309"/>
                <a:gd name="T21" fmla="*/ 225 h 227"/>
                <a:gd name="T22" fmla="*/ 279 w 309"/>
                <a:gd name="T23" fmla="*/ 162 h 227"/>
                <a:gd name="T24" fmla="*/ 279 w 309"/>
                <a:gd name="T25" fmla="*/ 162 h 227"/>
                <a:gd name="T26" fmla="*/ 287 w 309"/>
                <a:gd name="T27" fmla="*/ 159 h 227"/>
                <a:gd name="T28" fmla="*/ 292 w 309"/>
                <a:gd name="T29" fmla="*/ 155 h 227"/>
                <a:gd name="T30" fmla="*/ 299 w 309"/>
                <a:gd name="T31" fmla="*/ 150 h 227"/>
                <a:gd name="T32" fmla="*/ 303 w 309"/>
                <a:gd name="T33" fmla="*/ 144 h 227"/>
                <a:gd name="T34" fmla="*/ 306 w 309"/>
                <a:gd name="T35" fmla="*/ 138 h 227"/>
                <a:gd name="T36" fmla="*/ 307 w 309"/>
                <a:gd name="T37" fmla="*/ 131 h 227"/>
                <a:gd name="T38" fmla="*/ 309 w 309"/>
                <a:gd name="T39" fmla="*/ 124 h 227"/>
                <a:gd name="T40" fmla="*/ 306 w 309"/>
                <a:gd name="T41" fmla="*/ 117 h 227"/>
                <a:gd name="T42" fmla="*/ 274 w 309"/>
                <a:gd name="T43" fmla="*/ 23 h 227"/>
                <a:gd name="T44" fmla="*/ 274 w 309"/>
                <a:gd name="T45" fmla="*/ 23 h 227"/>
                <a:gd name="T46" fmla="*/ 271 w 309"/>
                <a:gd name="T47" fmla="*/ 16 h 227"/>
                <a:gd name="T48" fmla="*/ 265 w 309"/>
                <a:gd name="T49" fmla="*/ 11 h 227"/>
                <a:gd name="T50" fmla="*/ 260 w 309"/>
                <a:gd name="T51" fmla="*/ 7 h 227"/>
                <a:gd name="T52" fmla="*/ 253 w 309"/>
                <a:gd name="T53" fmla="*/ 4 h 227"/>
                <a:gd name="T54" fmla="*/ 247 w 309"/>
                <a:gd name="T55" fmla="*/ 1 h 227"/>
                <a:gd name="T56" fmla="*/ 238 w 309"/>
                <a:gd name="T57" fmla="*/ 0 h 227"/>
                <a:gd name="T58" fmla="*/ 230 w 309"/>
                <a:gd name="T59" fmla="*/ 1 h 227"/>
                <a:gd name="T60" fmla="*/ 222 w 309"/>
                <a:gd name="T61" fmla="*/ 3 h 227"/>
                <a:gd name="T62" fmla="*/ 29 w 309"/>
                <a:gd name="T63" fmla="*/ 65 h 227"/>
                <a:gd name="T64" fmla="*/ 29 w 309"/>
                <a:gd name="T65" fmla="*/ 65 h 227"/>
                <a:gd name="T66" fmla="*/ 21 w 309"/>
                <a:gd name="T67" fmla="*/ 67 h 227"/>
                <a:gd name="T68" fmla="*/ 14 w 309"/>
                <a:gd name="T69" fmla="*/ 73 h 227"/>
                <a:gd name="T70" fmla="*/ 9 w 309"/>
                <a:gd name="T71" fmla="*/ 77 h 227"/>
                <a:gd name="T72" fmla="*/ 5 w 309"/>
                <a:gd name="T73" fmla="*/ 84 h 227"/>
                <a:gd name="T74" fmla="*/ 1 w 309"/>
                <a:gd name="T75" fmla="*/ 90 h 227"/>
                <a:gd name="T76" fmla="*/ 0 w 309"/>
                <a:gd name="T77" fmla="*/ 97 h 227"/>
                <a:gd name="T78" fmla="*/ 0 w 309"/>
                <a:gd name="T79" fmla="*/ 104 h 227"/>
                <a:gd name="T80" fmla="*/ 1 w 309"/>
                <a:gd name="T81" fmla="*/ 11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9" h="227">
                  <a:moveTo>
                    <a:pt x="1" y="111"/>
                  </a:moveTo>
                  <a:lnTo>
                    <a:pt x="35" y="204"/>
                  </a:lnTo>
                  <a:lnTo>
                    <a:pt x="35" y="204"/>
                  </a:lnTo>
                  <a:lnTo>
                    <a:pt x="37" y="210"/>
                  </a:lnTo>
                  <a:lnTo>
                    <a:pt x="41" y="216"/>
                  </a:lnTo>
                  <a:lnTo>
                    <a:pt x="47" y="221"/>
                  </a:lnTo>
                  <a:lnTo>
                    <a:pt x="54" y="224"/>
                  </a:lnTo>
                  <a:lnTo>
                    <a:pt x="62" y="227"/>
                  </a:lnTo>
                  <a:lnTo>
                    <a:pt x="68" y="227"/>
                  </a:lnTo>
                  <a:lnTo>
                    <a:pt x="76" y="227"/>
                  </a:lnTo>
                  <a:lnTo>
                    <a:pt x="85" y="225"/>
                  </a:lnTo>
                  <a:lnTo>
                    <a:pt x="279" y="162"/>
                  </a:lnTo>
                  <a:lnTo>
                    <a:pt x="279" y="162"/>
                  </a:lnTo>
                  <a:lnTo>
                    <a:pt x="287" y="159"/>
                  </a:lnTo>
                  <a:lnTo>
                    <a:pt x="292" y="155"/>
                  </a:lnTo>
                  <a:lnTo>
                    <a:pt x="299" y="150"/>
                  </a:lnTo>
                  <a:lnTo>
                    <a:pt x="303" y="144"/>
                  </a:lnTo>
                  <a:lnTo>
                    <a:pt x="306" y="138"/>
                  </a:lnTo>
                  <a:lnTo>
                    <a:pt x="307" y="131"/>
                  </a:lnTo>
                  <a:lnTo>
                    <a:pt x="309" y="124"/>
                  </a:lnTo>
                  <a:lnTo>
                    <a:pt x="306" y="117"/>
                  </a:lnTo>
                  <a:lnTo>
                    <a:pt x="274" y="23"/>
                  </a:lnTo>
                  <a:lnTo>
                    <a:pt x="274" y="23"/>
                  </a:lnTo>
                  <a:lnTo>
                    <a:pt x="271" y="16"/>
                  </a:lnTo>
                  <a:lnTo>
                    <a:pt x="265" y="11"/>
                  </a:lnTo>
                  <a:lnTo>
                    <a:pt x="260" y="7"/>
                  </a:lnTo>
                  <a:lnTo>
                    <a:pt x="253" y="4"/>
                  </a:lnTo>
                  <a:lnTo>
                    <a:pt x="247" y="1"/>
                  </a:lnTo>
                  <a:lnTo>
                    <a:pt x="238" y="0"/>
                  </a:lnTo>
                  <a:lnTo>
                    <a:pt x="230" y="1"/>
                  </a:lnTo>
                  <a:lnTo>
                    <a:pt x="222" y="3"/>
                  </a:lnTo>
                  <a:lnTo>
                    <a:pt x="29" y="65"/>
                  </a:lnTo>
                  <a:lnTo>
                    <a:pt x="29" y="65"/>
                  </a:lnTo>
                  <a:lnTo>
                    <a:pt x="21" y="67"/>
                  </a:lnTo>
                  <a:lnTo>
                    <a:pt x="14" y="73"/>
                  </a:lnTo>
                  <a:lnTo>
                    <a:pt x="9" y="77"/>
                  </a:lnTo>
                  <a:lnTo>
                    <a:pt x="5" y="84"/>
                  </a:lnTo>
                  <a:lnTo>
                    <a:pt x="1" y="90"/>
                  </a:lnTo>
                  <a:lnTo>
                    <a:pt x="0" y="97"/>
                  </a:lnTo>
                  <a:lnTo>
                    <a:pt x="0" y="104"/>
                  </a:lnTo>
                  <a:lnTo>
                    <a:pt x="1" y="1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2" name="Freeform 660"/>
            <p:cNvSpPr>
              <a:spLocks/>
            </p:cNvSpPr>
            <p:nvPr/>
          </p:nvSpPr>
          <p:spPr bwMode="auto">
            <a:xfrm>
              <a:off x="3220918" y="3740587"/>
              <a:ext cx="22899" cy="52533"/>
            </a:xfrm>
            <a:custGeom>
              <a:avLst/>
              <a:gdLst>
                <a:gd name="T0" fmla="*/ 0 w 17"/>
                <a:gd name="T1" fmla="*/ 3 h 39"/>
                <a:gd name="T2" fmla="*/ 13 w 17"/>
                <a:gd name="T3" fmla="*/ 38 h 39"/>
                <a:gd name="T4" fmla="*/ 13 w 17"/>
                <a:gd name="T5" fmla="*/ 38 h 39"/>
                <a:gd name="T6" fmla="*/ 14 w 17"/>
                <a:gd name="T7" fmla="*/ 39 h 39"/>
                <a:gd name="T8" fmla="*/ 15 w 17"/>
                <a:gd name="T9" fmla="*/ 39 h 39"/>
                <a:gd name="T10" fmla="*/ 15 w 17"/>
                <a:gd name="T11" fmla="*/ 39 h 39"/>
                <a:gd name="T12" fmla="*/ 17 w 17"/>
                <a:gd name="T13" fmla="*/ 38 h 39"/>
                <a:gd name="T14" fmla="*/ 17 w 17"/>
                <a:gd name="T15" fmla="*/ 36 h 39"/>
                <a:gd name="T16" fmla="*/ 4 w 17"/>
                <a:gd name="T17" fmla="*/ 1 h 39"/>
                <a:gd name="T18" fmla="*/ 4 w 17"/>
                <a:gd name="T19" fmla="*/ 1 h 39"/>
                <a:gd name="T20" fmla="*/ 3 w 17"/>
                <a:gd name="T21" fmla="*/ 0 h 39"/>
                <a:gd name="T22" fmla="*/ 2 w 17"/>
                <a:gd name="T23" fmla="*/ 0 h 39"/>
                <a:gd name="T24" fmla="*/ 2 w 17"/>
                <a:gd name="T25" fmla="*/ 0 h 39"/>
                <a:gd name="T26" fmla="*/ 0 w 17"/>
                <a:gd name="T27" fmla="*/ 1 h 39"/>
                <a:gd name="T28" fmla="*/ 0 w 17"/>
                <a:gd name="T29" fmla="*/ 3 h 39"/>
                <a:gd name="T30" fmla="*/ 0 w 17"/>
                <a:gd name="T31" fmla="*/ 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39">
                  <a:moveTo>
                    <a:pt x="0" y="3"/>
                  </a:moveTo>
                  <a:lnTo>
                    <a:pt x="13" y="38"/>
                  </a:lnTo>
                  <a:lnTo>
                    <a:pt x="13" y="38"/>
                  </a:lnTo>
                  <a:lnTo>
                    <a:pt x="14" y="39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17" y="38"/>
                  </a:lnTo>
                  <a:lnTo>
                    <a:pt x="17" y="36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93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3" name="Freeform 661"/>
            <p:cNvSpPr>
              <a:spLocks/>
            </p:cNvSpPr>
            <p:nvPr/>
          </p:nvSpPr>
          <p:spPr bwMode="auto">
            <a:xfrm>
              <a:off x="3563052" y="3648992"/>
              <a:ext cx="18858" cy="17511"/>
            </a:xfrm>
            <a:custGeom>
              <a:avLst/>
              <a:gdLst>
                <a:gd name="T0" fmla="*/ 4 w 14"/>
                <a:gd name="T1" fmla="*/ 2 h 13"/>
                <a:gd name="T2" fmla="*/ 4 w 14"/>
                <a:gd name="T3" fmla="*/ 2 h 13"/>
                <a:gd name="T4" fmla="*/ 7 w 14"/>
                <a:gd name="T5" fmla="*/ 0 h 13"/>
                <a:gd name="T6" fmla="*/ 10 w 14"/>
                <a:gd name="T7" fmla="*/ 2 h 13"/>
                <a:gd name="T8" fmla="*/ 12 w 14"/>
                <a:gd name="T9" fmla="*/ 3 h 13"/>
                <a:gd name="T10" fmla="*/ 12 w 14"/>
                <a:gd name="T11" fmla="*/ 4 h 13"/>
                <a:gd name="T12" fmla="*/ 12 w 14"/>
                <a:gd name="T13" fmla="*/ 4 h 13"/>
                <a:gd name="T14" fmla="*/ 14 w 14"/>
                <a:gd name="T15" fmla="*/ 7 h 13"/>
                <a:gd name="T16" fmla="*/ 12 w 14"/>
                <a:gd name="T17" fmla="*/ 8 h 13"/>
                <a:gd name="T18" fmla="*/ 11 w 14"/>
                <a:gd name="T19" fmla="*/ 11 h 13"/>
                <a:gd name="T20" fmla="*/ 8 w 14"/>
                <a:gd name="T21" fmla="*/ 11 h 13"/>
                <a:gd name="T22" fmla="*/ 8 w 14"/>
                <a:gd name="T23" fmla="*/ 11 h 13"/>
                <a:gd name="T24" fmla="*/ 6 w 14"/>
                <a:gd name="T25" fmla="*/ 13 h 13"/>
                <a:gd name="T26" fmla="*/ 3 w 14"/>
                <a:gd name="T27" fmla="*/ 11 h 13"/>
                <a:gd name="T28" fmla="*/ 2 w 14"/>
                <a:gd name="T29" fmla="*/ 10 h 13"/>
                <a:gd name="T30" fmla="*/ 0 w 14"/>
                <a:gd name="T31" fmla="*/ 8 h 13"/>
                <a:gd name="T32" fmla="*/ 0 w 14"/>
                <a:gd name="T33" fmla="*/ 8 h 13"/>
                <a:gd name="T34" fmla="*/ 0 w 14"/>
                <a:gd name="T35" fmla="*/ 6 h 13"/>
                <a:gd name="T36" fmla="*/ 2 w 14"/>
                <a:gd name="T37" fmla="*/ 4 h 13"/>
                <a:gd name="T38" fmla="*/ 3 w 14"/>
                <a:gd name="T39" fmla="*/ 3 h 13"/>
                <a:gd name="T40" fmla="*/ 4 w 14"/>
                <a:gd name="T41" fmla="*/ 2 h 13"/>
                <a:gd name="T42" fmla="*/ 4 w 14"/>
                <a:gd name="T43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13">
                  <a:moveTo>
                    <a:pt x="4" y="2"/>
                  </a:moveTo>
                  <a:lnTo>
                    <a:pt x="4" y="2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7"/>
                  </a:lnTo>
                  <a:lnTo>
                    <a:pt x="12" y="8"/>
                  </a:lnTo>
                  <a:lnTo>
                    <a:pt x="11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6" y="13"/>
                  </a:lnTo>
                  <a:lnTo>
                    <a:pt x="3" y="11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393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4" name="Freeform 662"/>
            <p:cNvSpPr>
              <a:spLocks/>
            </p:cNvSpPr>
            <p:nvPr/>
          </p:nvSpPr>
          <p:spPr bwMode="auto">
            <a:xfrm>
              <a:off x="3219571" y="3570867"/>
              <a:ext cx="301724" cy="282867"/>
            </a:xfrm>
            <a:custGeom>
              <a:avLst/>
              <a:gdLst>
                <a:gd name="T0" fmla="*/ 223 w 224"/>
                <a:gd name="T1" fmla="*/ 0 h 210"/>
                <a:gd name="T2" fmla="*/ 0 w 224"/>
                <a:gd name="T3" fmla="*/ 72 h 210"/>
                <a:gd name="T4" fmla="*/ 0 w 224"/>
                <a:gd name="T5" fmla="*/ 73 h 210"/>
                <a:gd name="T6" fmla="*/ 47 w 224"/>
                <a:gd name="T7" fmla="*/ 210 h 210"/>
                <a:gd name="T8" fmla="*/ 49 w 224"/>
                <a:gd name="T9" fmla="*/ 210 h 210"/>
                <a:gd name="T10" fmla="*/ 50 w 224"/>
                <a:gd name="T11" fmla="*/ 208 h 210"/>
                <a:gd name="T12" fmla="*/ 224 w 224"/>
                <a:gd name="T13" fmla="*/ 0 h 210"/>
                <a:gd name="T14" fmla="*/ 223 w 224"/>
                <a:gd name="T15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4" h="210">
                  <a:moveTo>
                    <a:pt x="223" y="0"/>
                  </a:moveTo>
                  <a:lnTo>
                    <a:pt x="0" y="72"/>
                  </a:lnTo>
                  <a:lnTo>
                    <a:pt x="0" y="73"/>
                  </a:lnTo>
                  <a:lnTo>
                    <a:pt x="47" y="210"/>
                  </a:lnTo>
                  <a:lnTo>
                    <a:pt x="49" y="210"/>
                  </a:lnTo>
                  <a:lnTo>
                    <a:pt x="50" y="208"/>
                  </a:lnTo>
                  <a:lnTo>
                    <a:pt x="224" y="0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5" name="Freeform 663"/>
            <p:cNvSpPr>
              <a:spLocks/>
            </p:cNvSpPr>
            <p:nvPr/>
          </p:nvSpPr>
          <p:spPr bwMode="auto">
            <a:xfrm>
              <a:off x="3219571" y="3570867"/>
              <a:ext cx="301724" cy="282867"/>
            </a:xfrm>
            <a:custGeom>
              <a:avLst/>
              <a:gdLst>
                <a:gd name="T0" fmla="*/ 223 w 224"/>
                <a:gd name="T1" fmla="*/ 0 h 210"/>
                <a:gd name="T2" fmla="*/ 0 w 224"/>
                <a:gd name="T3" fmla="*/ 72 h 210"/>
                <a:gd name="T4" fmla="*/ 0 w 224"/>
                <a:gd name="T5" fmla="*/ 73 h 210"/>
                <a:gd name="T6" fmla="*/ 47 w 224"/>
                <a:gd name="T7" fmla="*/ 210 h 210"/>
                <a:gd name="T8" fmla="*/ 49 w 224"/>
                <a:gd name="T9" fmla="*/ 210 h 210"/>
                <a:gd name="T10" fmla="*/ 50 w 224"/>
                <a:gd name="T11" fmla="*/ 208 h 210"/>
                <a:gd name="T12" fmla="*/ 224 w 224"/>
                <a:gd name="T13" fmla="*/ 0 h 210"/>
                <a:gd name="T14" fmla="*/ 223 w 224"/>
                <a:gd name="T15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4" h="210">
                  <a:moveTo>
                    <a:pt x="223" y="0"/>
                  </a:moveTo>
                  <a:lnTo>
                    <a:pt x="0" y="72"/>
                  </a:lnTo>
                  <a:lnTo>
                    <a:pt x="0" y="73"/>
                  </a:lnTo>
                  <a:lnTo>
                    <a:pt x="47" y="210"/>
                  </a:lnTo>
                  <a:lnTo>
                    <a:pt x="49" y="210"/>
                  </a:lnTo>
                  <a:lnTo>
                    <a:pt x="50" y="208"/>
                  </a:lnTo>
                  <a:lnTo>
                    <a:pt x="224" y="0"/>
                  </a:lnTo>
                  <a:lnTo>
                    <a:pt x="2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6" name="Freeform 664"/>
            <p:cNvSpPr>
              <a:spLocks/>
            </p:cNvSpPr>
            <p:nvPr/>
          </p:nvSpPr>
          <p:spPr bwMode="auto">
            <a:xfrm>
              <a:off x="3286920" y="3570867"/>
              <a:ext cx="297684" cy="280173"/>
            </a:xfrm>
            <a:custGeom>
              <a:avLst/>
              <a:gdLst>
                <a:gd name="T0" fmla="*/ 221 w 221"/>
                <a:gd name="T1" fmla="*/ 137 h 208"/>
                <a:gd name="T2" fmla="*/ 174 w 221"/>
                <a:gd name="T3" fmla="*/ 0 h 208"/>
                <a:gd name="T4" fmla="*/ 174 w 221"/>
                <a:gd name="T5" fmla="*/ 0 h 208"/>
                <a:gd name="T6" fmla="*/ 0 w 221"/>
                <a:gd name="T7" fmla="*/ 208 h 208"/>
                <a:gd name="T8" fmla="*/ 221 w 221"/>
                <a:gd name="T9" fmla="*/ 138 h 208"/>
                <a:gd name="T10" fmla="*/ 221 w 221"/>
                <a:gd name="T11" fmla="*/ 13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208">
                  <a:moveTo>
                    <a:pt x="221" y="137"/>
                  </a:moveTo>
                  <a:lnTo>
                    <a:pt x="174" y="0"/>
                  </a:lnTo>
                  <a:lnTo>
                    <a:pt x="174" y="0"/>
                  </a:lnTo>
                  <a:lnTo>
                    <a:pt x="0" y="208"/>
                  </a:lnTo>
                  <a:lnTo>
                    <a:pt x="221" y="138"/>
                  </a:lnTo>
                  <a:lnTo>
                    <a:pt x="221" y="137"/>
                  </a:lnTo>
                  <a:close/>
                </a:path>
              </a:pathLst>
            </a:cu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7" name="Freeform 665"/>
            <p:cNvSpPr>
              <a:spLocks/>
            </p:cNvSpPr>
            <p:nvPr/>
          </p:nvSpPr>
          <p:spPr bwMode="auto">
            <a:xfrm>
              <a:off x="3286920" y="3570867"/>
              <a:ext cx="297684" cy="280173"/>
            </a:xfrm>
            <a:custGeom>
              <a:avLst/>
              <a:gdLst>
                <a:gd name="T0" fmla="*/ 221 w 221"/>
                <a:gd name="T1" fmla="*/ 137 h 208"/>
                <a:gd name="T2" fmla="*/ 174 w 221"/>
                <a:gd name="T3" fmla="*/ 0 h 208"/>
                <a:gd name="T4" fmla="*/ 174 w 221"/>
                <a:gd name="T5" fmla="*/ 0 h 208"/>
                <a:gd name="T6" fmla="*/ 0 w 221"/>
                <a:gd name="T7" fmla="*/ 208 h 208"/>
                <a:gd name="T8" fmla="*/ 221 w 221"/>
                <a:gd name="T9" fmla="*/ 138 h 208"/>
                <a:gd name="T10" fmla="*/ 221 w 221"/>
                <a:gd name="T11" fmla="*/ 13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208">
                  <a:moveTo>
                    <a:pt x="221" y="137"/>
                  </a:moveTo>
                  <a:lnTo>
                    <a:pt x="174" y="0"/>
                  </a:lnTo>
                  <a:lnTo>
                    <a:pt x="174" y="0"/>
                  </a:lnTo>
                  <a:lnTo>
                    <a:pt x="0" y="208"/>
                  </a:lnTo>
                  <a:lnTo>
                    <a:pt x="221" y="138"/>
                  </a:lnTo>
                  <a:lnTo>
                    <a:pt x="221" y="1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8" name="Freeform 666"/>
            <p:cNvSpPr>
              <a:spLocks noEditPoints="1"/>
            </p:cNvSpPr>
            <p:nvPr/>
          </p:nvSpPr>
          <p:spPr bwMode="auto">
            <a:xfrm>
              <a:off x="3202060" y="3824100"/>
              <a:ext cx="307112" cy="114494"/>
            </a:xfrm>
            <a:custGeom>
              <a:avLst/>
              <a:gdLst>
                <a:gd name="T0" fmla="*/ 132 w 228"/>
                <a:gd name="T1" fmla="*/ 24 h 85"/>
                <a:gd name="T2" fmla="*/ 77 w 228"/>
                <a:gd name="T3" fmla="*/ 43 h 85"/>
                <a:gd name="T4" fmla="*/ 191 w 228"/>
                <a:gd name="T5" fmla="*/ 78 h 85"/>
                <a:gd name="T6" fmla="*/ 195 w 228"/>
                <a:gd name="T7" fmla="*/ 78 h 85"/>
                <a:gd name="T8" fmla="*/ 195 w 228"/>
                <a:gd name="T9" fmla="*/ 78 h 85"/>
                <a:gd name="T10" fmla="*/ 197 w 228"/>
                <a:gd name="T11" fmla="*/ 80 h 85"/>
                <a:gd name="T12" fmla="*/ 206 w 228"/>
                <a:gd name="T13" fmla="*/ 82 h 85"/>
                <a:gd name="T14" fmla="*/ 214 w 228"/>
                <a:gd name="T15" fmla="*/ 85 h 85"/>
                <a:gd name="T16" fmla="*/ 214 w 228"/>
                <a:gd name="T17" fmla="*/ 85 h 85"/>
                <a:gd name="T18" fmla="*/ 216 w 228"/>
                <a:gd name="T19" fmla="*/ 85 h 85"/>
                <a:gd name="T20" fmla="*/ 216 w 228"/>
                <a:gd name="T21" fmla="*/ 85 h 85"/>
                <a:gd name="T22" fmla="*/ 217 w 228"/>
                <a:gd name="T23" fmla="*/ 85 h 85"/>
                <a:gd name="T24" fmla="*/ 220 w 228"/>
                <a:gd name="T25" fmla="*/ 84 h 85"/>
                <a:gd name="T26" fmla="*/ 222 w 228"/>
                <a:gd name="T27" fmla="*/ 78 h 85"/>
                <a:gd name="T28" fmla="*/ 228 w 228"/>
                <a:gd name="T29" fmla="*/ 63 h 85"/>
                <a:gd name="T30" fmla="*/ 228 w 228"/>
                <a:gd name="T31" fmla="*/ 63 h 85"/>
                <a:gd name="T32" fmla="*/ 228 w 228"/>
                <a:gd name="T33" fmla="*/ 61 h 85"/>
                <a:gd name="T34" fmla="*/ 228 w 228"/>
                <a:gd name="T35" fmla="*/ 57 h 85"/>
                <a:gd name="T36" fmla="*/ 226 w 228"/>
                <a:gd name="T37" fmla="*/ 55 h 85"/>
                <a:gd name="T38" fmla="*/ 224 w 228"/>
                <a:gd name="T39" fmla="*/ 54 h 85"/>
                <a:gd name="T40" fmla="*/ 132 w 228"/>
                <a:gd name="T41" fmla="*/ 24 h 85"/>
                <a:gd name="T42" fmla="*/ 1 w 228"/>
                <a:gd name="T43" fmla="*/ 0 h 85"/>
                <a:gd name="T44" fmla="*/ 0 w 228"/>
                <a:gd name="T45" fmla="*/ 1 h 85"/>
                <a:gd name="T46" fmla="*/ 4 w 228"/>
                <a:gd name="T47" fmla="*/ 7 h 85"/>
                <a:gd name="T48" fmla="*/ 1 w 228"/>
                <a:gd name="T4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8" h="85">
                  <a:moveTo>
                    <a:pt x="132" y="24"/>
                  </a:moveTo>
                  <a:lnTo>
                    <a:pt x="77" y="43"/>
                  </a:lnTo>
                  <a:lnTo>
                    <a:pt x="191" y="78"/>
                  </a:lnTo>
                  <a:lnTo>
                    <a:pt x="195" y="78"/>
                  </a:lnTo>
                  <a:lnTo>
                    <a:pt x="195" y="78"/>
                  </a:lnTo>
                  <a:lnTo>
                    <a:pt x="197" y="80"/>
                  </a:lnTo>
                  <a:lnTo>
                    <a:pt x="206" y="82"/>
                  </a:lnTo>
                  <a:lnTo>
                    <a:pt x="214" y="85"/>
                  </a:lnTo>
                  <a:lnTo>
                    <a:pt x="214" y="85"/>
                  </a:lnTo>
                  <a:lnTo>
                    <a:pt x="216" y="85"/>
                  </a:lnTo>
                  <a:lnTo>
                    <a:pt x="216" y="85"/>
                  </a:lnTo>
                  <a:lnTo>
                    <a:pt x="217" y="85"/>
                  </a:lnTo>
                  <a:lnTo>
                    <a:pt x="220" y="84"/>
                  </a:lnTo>
                  <a:lnTo>
                    <a:pt x="222" y="78"/>
                  </a:lnTo>
                  <a:lnTo>
                    <a:pt x="228" y="63"/>
                  </a:lnTo>
                  <a:lnTo>
                    <a:pt x="228" y="63"/>
                  </a:lnTo>
                  <a:lnTo>
                    <a:pt x="228" y="61"/>
                  </a:lnTo>
                  <a:lnTo>
                    <a:pt x="228" y="57"/>
                  </a:lnTo>
                  <a:lnTo>
                    <a:pt x="226" y="55"/>
                  </a:lnTo>
                  <a:lnTo>
                    <a:pt x="224" y="54"/>
                  </a:lnTo>
                  <a:lnTo>
                    <a:pt x="132" y="24"/>
                  </a:lnTo>
                  <a:close/>
                  <a:moveTo>
                    <a:pt x="1" y="0"/>
                  </a:moveTo>
                  <a:lnTo>
                    <a:pt x="0" y="1"/>
                  </a:lnTo>
                  <a:lnTo>
                    <a:pt x="4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9" name="Freeform 667"/>
            <p:cNvSpPr>
              <a:spLocks/>
            </p:cNvSpPr>
            <p:nvPr/>
          </p:nvSpPr>
          <p:spPr bwMode="auto">
            <a:xfrm>
              <a:off x="3305778" y="3856427"/>
              <a:ext cx="203395" cy="82166"/>
            </a:xfrm>
            <a:custGeom>
              <a:avLst/>
              <a:gdLst>
                <a:gd name="T0" fmla="*/ 55 w 151"/>
                <a:gd name="T1" fmla="*/ 0 h 61"/>
                <a:gd name="T2" fmla="*/ 0 w 151"/>
                <a:gd name="T3" fmla="*/ 19 h 61"/>
                <a:gd name="T4" fmla="*/ 114 w 151"/>
                <a:gd name="T5" fmla="*/ 54 h 61"/>
                <a:gd name="T6" fmla="*/ 118 w 151"/>
                <a:gd name="T7" fmla="*/ 54 h 61"/>
                <a:gd name="T8" fmla="*/ 118 w 151"/>
                <a:gd name="T9" fmla="*/ 54 h 61"/>
                <a:gd name="T10" fmla="*/ 120 w 151"/>
                <a:gd name="T11" fmla="*/ 56 h 61"/>
                <a:gd name="T12" fmla="*/ 129 w 151"/>
                <a:gd name="T13" fmla="*/ 58 h 61"/>
                <a:gd name="T14" fmla="*/ 137 w 151"/>
                <a:gd name="T15" fmla="*/ 61 h 61"/>
                <a:gd name="T16" fmla="*/ 137 w 151"/>
                <a:gd name="T17" fmla="*/ 61 h 61"/>
                <a:gd name="T18" fmla="*/ 139 w 151"/>
                <a:gd name="T19" fmla="*/ 61 h 61"/>
                <a:gd name="T20" fmla="*/ 139 w 151"/>
                <a:gd name="T21" fmla="*/ 61 h 61"/>
                <a:gd name="T22" fmla="*/ 140 w 151"/>
                <a:gd name="T23" fmla="*/ 61 h 61"/>
                <a:gd name="T24" fmla="*/ 143 w 151"/>
                <a:gd name="T25" fmla="*/ 60 h 61"/>
                <a:gd name="T26" fmla="*/ 145 w 151"/>
                <a:gd name="T27" fmla="*/ 54 h 61"/>
                <a:gd name="T28" fmla="*/ 151 w 151"/>
                <a:gd name="T29" fmla="*/ 39 h 61"/>
                <a:gd name="T30" fmla="*/ 151 w 151"/>
                <a:gd name="T31" fmla="*/ 39 h 61"/>
                <a:gd name="T32" fmla="*/ 151 w 151"/>
                <a:gd name="T33" fmla="*/ 37 h 61"/>
                <a:gd name="T34" fmla="*/ 151 w 151"/>
                <a:gd name="T35" fmla="*/ 33 h 61"/>
                <a:gd name="T36" fmla="*/ 149 w 151"/>
                <a:gd name="T37" fmla="*/ 31 h 61"/>
                <a:gd name="T38" fmla="*/ 147 w 151"/>
                <a:gd name="T39" fmla="*/ 30 h 61"/>
                <a:gd name="T40" fmla="*/ 55 w 151"/>
                <a:gd name="T4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1" h="61">
                  <a:moveTo>
                    <a:pt x="55" y="0"/>
                  </a:moveTo>
                  <a:lnTo>
                    <a:pt x="0" y="19"/>
                  </a:lnTo>
                  <a:lnTo>
                    <a:pt x="114" y="54"/>
                  </a:lnTo>
                  <a:lnTo>
                    <a:pt x="118" y="54"/>
                  </a:lnTo>
                  <a:lnTo>
                    <a:pt x="118" y="54"/>
                  </a:lnTo>
                  <a:lnTo>
                    <a:pt x="120" y="56"/>
                  </a:lnTo>
                  <a:lnTo>
                    <a:pt x="129" y="58"/>
                  </a:lnTo>
                  <a:lnTo>
                    <a:pt x="137" y="61"/>
                  </a:lnTo>
                  <a:lnTo>
                    <a:pt x="137" y="61"/>
                  </a:lnTo>
                  <a:lnTo>
                    <a:pt x="139" y="61"/>
                  </a:lnTo>
                  <a:lnTo>
                    <a:pt x="139" y="61"/>
                  </a:lnTo>
                  <a:lnTo>
                    <a:pt x="140" y="61"/>
                  </a:lnTo>
                  <a:lnTo>
                    <a:pt x="143" y="60"/>
                  </a:lnTo>
                  <a:lnTo>
                    <a:pt x="145" y="54"/>
                  </a:lnTo>
                  <a:lnTo>
                    <a:pt x="151" y="39"/>
                  </a:lnTo>
                  <a:lnTo>
                    <a:pt x="151" y="39"/>
                  </a:lnTo>
                  <a:lnTo>
                    <a:pt x="151" y="37"/>
                  </a:lnTo>
                  <a:lnTo>
                    <a:pt x="151" y="33"/>
                  </a:lnTo>
                  <a:lnTo>
                    <a:pt x="149" y="31"/>
                  </a:lnTo>
                  <a:lnTo>
                    <a:pt x="147" y="30"/>
                  </a:lnTo>
                  <a:lnTo>
                    <a:pt x="5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0" name="Freeform 668"/>
            <p:cNvSpPr>
              <a:spLocks/>
            </p:cNvSpPr>
            <p:nvPr/>
          </p:nvSpPr>
          <p:spPr bwMode="auto">
            <a:xfrm>
              <a:off x="3202060" y="3824100"/>
              <a:ext cx="5388" cy="9429"/>
            </a:xfrm>
            <a:custGeom>
              <a:avLst/>
              <a:gdLst>
                <a:gd name="T0" fmla="*/ 1 w 4"/>
                <a:gd name="T1" fmla="*/ 0 h 7"/>
                <a:gd name="T2" fmla="*/ 0 w 4"/>
                <a:gd name="T3" fmla="*/ 1 h 7"/>
                <a:gd name="T4" fmla="*/ 4 w 4"/>
                <a:gd name="T5" fmla="*/ 7 h 7"/>
                <a:gd name="T6" fmla="*/ 1 w 4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0" y="1"/>
                  </a:lnTo>
                  <a:lnTo>
                    <a:pt x="4" y="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1" name="Freeform 669"/>
            <p:cNvSpPr>
              <a:spLocks/>
            </p:cNvSpPr>
            <p:nvPr/>
          </p:nvSpPr>
          <p:spPr bwMode="auto">
            <a:xfrm>
              <a:off x="3459334" y="3929164"/>
              <a:ext cx="8082" cy="2694"/>
            </a:xfrm>
            <a:custGeom>
              <a:avLst/>
              <a:gdLst>
                <a:gd name="T0" fmla="*/ 4 w 6"/>
                <a:gd name="T1" fmla="*/ 0 h 2"/>
                <a:gd name="T2" fmla="*/ 0 w 6"/>
                <a:gd name="T3" fmla="*/ 0 h 2"/>
                <a:gd name="T4" fmla="*/ 6 w 6"/>
                <a:gd name="T5" fmla="*/ 2 h 2"/>
                <a:gd name="T6" fmla="*/ 6 w 6"/>
                <a:gd name="T7" fmla="*/ 2 h 2"/>
                <a:gd name="T8" fmla="*/ 4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5F5A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2" name="Freeform 670"/>
            <p:cNvSpPr>
              <a:spLocks/>
            </p:cNvSpPr>
            <p:nvPr/>
          </p:nvSpPr>
          <p:spPr bwMode="auto">
            <a:xfrm>
              <a:off x="3459334" y="3929164"/>
              <a:ext cx="8082" cy="2694"/>
            </a:xfrm>
            <a:custGeom>
              <a:avLst/>
              <a:gdLst>
                <a:gd name="T0" fmla="*/ 4 w 6"/>
                <a:gd name="T1" fmla="*/ 0 h 2"/>
                <a:gd name="T2" fmla="*/ 0 w 6"/>
                <a:gd name="T3" fmla="*/ 0 h 2"/>
                <a:gd name="T4" fmla="*/ 6 w 6"/>
                <a:gd name="T5" fmla="*/ 2 h 2"/>
                <a:gd name="T6" fmla="*/ 6 w 6"/>
                <a:gd name="T7" fmla="*/ 2 h 2"/>
                <a:gd name="T8" fmla="*/ 4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3" name="Freeform 671"/>
            <p:cNvSpPr>
              <a:spLocks/>
            </p:cNvSpPr>
            <p:nvPr/>
          </p:nvSpPr>
          <p:spPr bwMode="auto">
            <a:xfrm>
              <a:off x="3203407" y="3814670"/>
              <a:ext cx="176455" cy="67349"/>
            </a:xfrm>
            <a:custGeom>
              <a:avLst/>
              <a:gdLst>
                <a:gd name="T0" fmla="*/ 24 w 131"/>
                <a:gd name="T1" fmla="*/ 0 h 50"/>
                <a:gd name="T2" fmla="*/ 0 w 131"/>
                <a:gd name="T3" fmla="*/ 7 h 50"/>
                <a:gd name="T4" fmla="*/ 3 w 131"/>
                <a:gd name="T5" fmla="*/ 14 h 50"/>
                <a:gd name="T6" fmla="*/ 4 w 131"/>
                <a:gd name="T7" fmla="*/ 16 h 50"/>
                <a:gd name="T8" fmla="*/ 17 w 131"/>
                <a:gd name="T9" fmla="*/ 31 h 50"/>
                <a:gd name="T10" fmla="*/ 76 w 131"/>
                <a:gd name="T11" fmla="*/ 50 h 50"/>
                <a:gd name="T12" fmla="*/ 131 w 131"/>
                <a:gd name="T13" fmla="*/ 31 h 50"/>
                <a:gd name="T14" fmla="*/ 109 w 131"/>
                <a:gd name="T15" fmla="*/ 26 h 50"/>
                <a:gd name="T16" fmla="*/ 80 w 131"/>
                <a:gd name="T17" fmla="*/ 35 h 50"/>
                <a:gd name="T18" fmla="*/ 80 w 131"/>
                <a:gd name="T19" fmla="*/ 35 h 50"/>
                <a:gd name="T20" fmla="*/ 73 w 131"/>
                <a:gd name="T21" fmla="*/ 37 h 50"/>
                <a:gd name="T22" fmla="*/ 65 w 131"/>
                <a:gd name="T23" fmla="*/ 37 h 50"/>
                <a:gd name="T24" fmla="*/ 65 w 131"/>
                <a:gd name="T25" fmla="*/ 37 h 50"/>
                <a:gd name="T26" fmla="*/ 54 w 131"/>
                <a:gd name="T27" fmla="*/ 35 h 50"/>
                <a:gd name="T28" fmla="*/ 49 w 131"/>
                <a:gd name="T29" fmla="*/ 34 h 50"/>
                <a:gd name="T30" fmla="*/ 43 w 131"/>
                <a:gd name="T31" fmla="*/ 31 h 50"/>
                <a:gd name="T32" fmla="*/ 38 w 131"/>
                <a:gd name="T33" fmla="*/ 27 h 50"/>
                <a:gd name="T34" fmla="*/ 35 w 131"/>
                <a:gd name="T35" fmla="*/ 23 h 50"/>
                <a:gd name="T36" fmla="*/ 31 w 131"/>
                <a:gd name="T37" fmla="*/ 19 h 50"/>
                <a:gd name="T38" fmla="*/ 30 w 131"/>
                <a:gd name="T39" fmla="*/ 14 h 50"/>
                <a:gd name="T40" fmla="*/ 24 w 131"/>
                <a:gd name="T4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50">
                  <a:moveTo>
                    <a:pt x="24" y="0"/>
                  </a:moveTo>
                  <a:lnTo>
                    <a:pt x="0" y="7"/>
                  </a:lnTo>
                  <a:lnTo>
                    <a:pt x="3" y="14"/>
                  </a:lnTo>
                  <a:lnTo>
                    <a:pt x="4" y="16"/>
                  </a:lnTo>
                  <a:lnTo>
                    <a:pt x="17" y="31"/>
                  </a:lnTo>
                  <a:lnTo>
                    <a:pt x="76" y="50"/>
                  </a:lnTo>
                  <a:lnTo>
                    <a:pt x="131" y="31"/>
                  </a:lnTo>
                  <a:lnTo>
                    <a:pt x="109" y="26"/>
                  </a:lnTo>
                  <a:lnTo>
                    <a:pt x="80" y="35"/>
                  </a:lnTo>
                  <a:lnTo>
                    <a:pt x="80" y="35"/>
                  </a:lnTo>
                  <a:lnTo>
                    <a:pt x="73" y="37"/>
                  </a:lnTo>
                  <a:lnTo>
                    <a:pt x="65" y="37"/>
                  </a:lnTo>
                  <a:lnTo>
                    <a:pt x="65" y="37"/>
                  </a:lnTo>
                  <a:lnTo>
                    <a:pt x="54" y="35"/>
                  </a:lnTo>
                  <a:lnTo>
                    <a:pt x="49" y="34"/>
                  </a:lnTo>
                  <a:lnTo>
                    <a:pt x="43" y="31"/>
                  </a:lnTo>
                  <a:lnTo>
                    <a:pt x="38" y="27"/>
                  </a:lnTo>
                  <a:lnTo>
                    <a:pt x="35" y="23"/>
                  </a:lnTo>
                  <a:lnTo>
                    <a:pt x="31" y="19"/>
                  </a:lnTo>
                  <a:lnTo>
                    <a:pt x="30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F6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4" name="Freeform 672"/>
            <p:cNvSpPr>
              <a:spLocks/>
            </p:cNvSpPr>
            <p:nvPr/>
          </p:nvSpPr>
          <p:spPr bwMode="auto">
            <a:xfrm>
              <a:off x="3203407" y="3814670"/>
              <a:ext cx="176455" cy="67349"/>
            </a:xfrm>
            <a:custGeom>
              <a:avLst/>
              <a:gdLst>
                <a:gd name="T0" fmla="*/ 24 w 131"/>
                <a:gd name="T1" fmla="*/ 0 h 50"/>
                <a:gd name="T2" fmla="*/ 0 w 131"/>
                <a:gd name="T3" fmla="*/ 7 h 50"/>
                <a:gd name="T4" fmla="*/ 3 w 131"/>
                <a:gd name="T5" fmla="*/ 14 h 50"/>
                <a:gd name="T6" fmla="*/ 4 w 131"/>
                <a:gd name="T7" fmla="*/ 16 h 50"/>
                <a:gd name="T8" fmla="*/ 17 w 131"/>
                <a:gd name="T9" fmla="*/ 31 h 50"/>
                <a:gd name="T10" fmla="*/ 76 w 131"/>
                <a:gd name="T11" fmla="*/ 50 h 50"/>
                <a:gd name="T12" fmla="*/ 131 w 131"/>
                <a:gd name="T13" fmla="*/ 31 h 50"/>
                <a:gd name="T14" fmla="*/ 109 w 131"/>
                <a:gd name="T15" fmla="*/ 26 h 50"/>
                <a:gd name="T16" fmla="*/ 80 w 131"/>
                <a:gd name="T17" fmla="*/ 35 h 50"/>
                <a:gd name="T18" fmla="*/ 80 w 131"/>
                <a:gd name="T19" fmla="*/ 35 h 50"/>
                <a:gd name="T20" fmla="*/ 73 w 131"/>
                <a:gd name="T21" fmla="*/ 37 h 50"/>
                <a:gd name="T22" fmla="*/ 65 w 131"/>
                <a:gd name="T23" fmla="*/ 37 h 50"/>
                <a:gd name="T24" fmla="*/ 65 w 131"/>
                <a:gd name="T25" fmla="*/ 37 h 50"/>
                <a:gd name="T26" fmla="*/ 54 w 131"/>
                <a:gd name="T27" fmla="*/ 35 h 50"/>
                <a:gd name="T28" fmla="*/ 49 w 131"/>
                <a:gd name="T29" fmla="*/ 34 h 50"/>
                <a:gd name="T30" fmla="*/ 43 w 131"/>
                <a:gd name="T31" fmla="*/ 31 h 50"/>
                <a:gd name="T32" fmla="*/ 38 w 131"/>
                <a:gd name="T33" fmla="*/ 27 h 50"/>
                <a:gd name="T34" fmla="*/ 35 w 131"/>
                <a:gd name="T35" fmla="*/ 23 h 50"/>
                <a:gd name="T36" fmla="*/ 31 w 131"/>
                <a:gd name="T37" fmla="*/ 19 h 50"/>
                <a:gd name="T38" fmla="*/ 30 w 131"/>
                <a:gd name="T39" fmla="*/ 14 h 50"/>
                <a:gd name="T40" fmla="*/ 24 w 131"/>
                <a:gd name="T4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50">
                  <a:moveTo>
                    <a:pt x="24" y="0"/>
                  </a:moveTo>
                  <a:lnTo>
                    <a:pt x="0" y="7"/>
                  </a:lnTo>
                  <a:lnTo>
                    <a:pt x="3" y="14"/>
                  </a:lnTo>
                  <a:lnTo>
                    <a:pt x="4" y="16"/>
                  </a:lnTo>
                  <a:lnTo>
                    <a:pt x="17" y="31"/>
                  </a:lnTo>
                  <a:lnTo>
                    <a:pt x="76" y="50"/>
                  </a:lnTo>
                  <a:lnTo>
                    <a:pt x="131" y="31"/>
                  </a:lnTo>
                  <a:lnTo>
                    <a:pt x="109" y="26"/>
                  </a:lnTo>
                  <a:lnTo>
                    <a:pt x="80" y="35"/>
                  </a:lnTo>
                  <a:lnTo>
                    <a:pt x="80" y="35"/>
                  </a:lnTo>
                  <a:lnTo>
                    <a:pt x="73" y="37"/>
                  </a:lnTo>
                  <a:lnTo>
                    <a:pt x="65" y="37"/>
                  </a:lnTo>
                  <a:lnTo>
                    <a:pt x="65" y="37"/>
                  </a:lnTo>
                  <a:lnTo>
                    <a:pt x="54" y="35"/>
                  </a:lnTo>
                  <a:lnTo>
                    <a:pt x="49" y="34"/>
                  </a:lnTo>
                  <a:lnTo>
                    <a:pt x="43" y="31"/>
                  </a:lnTo>
                  <a:lnTo>
                    <a:pt x="38" y="27"/>
                  </a:lnTo>
                  <a:lnTo>
                    <a:pt x="35" y="23"/>
                  </a:lnTo>
                  <a:lnTo>
                    <a:pt x="31" y="19"/>
                  </a:lnTo>
                  <a:lnTo>
                    <a:pt x="30" y="14"/>
                  </a:lnTo>
                  <a:lnTo>
                    <a:pt x="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5" name="Freeform 673"/>
            <p:cNvSpPr>
              <a:spLocks/>
            </p:cNvSpPr>
            <p:nvPr/>
          </p:nvSpPr>
          <p:spPr bwMode="auto">
            <a:xfrm>
              <a:off x="3235735" y="3814670"/>
              <a:ext cx="114494" cy="49839"/>
            </a:xfrm>
            <a:custGeom>
              <a:avLst/>
              <a:gdLst>
                <a:gd name="T0" fmla="*/ 3 w 85"/>
                <a:gd name="T1" fmla="*/ 0 h 37"/>
                <a:gd name="T2" fmla="*/ 0 w 85"/>
                <a:gd name="T3" fmla="*/ 0 h 37"/>
                <a:gd name="T4" fmla="*/ 6 w 85"/>
                <a:gd name="T5" fmla="*/ 14 h 37"/>
                <a:gd name="T6" fmla="*/ 6 w 85"/>
                <a:gd name="T7" fmla="*/ 14 h 37"/>
                <a:gd name="T8" fmla="*/ 7 w 85"/>
                <a:gd name="T9" fmla="*/ 19 h 37"/>
                <a:gd name="T10" fmla="*/ 11 w 85"/>
                <a:gd name="T11" fmla="*/ 23 h 37"/>
                <a:gd name="T12" fmla="*/ 14 w 85"/>
                <a:gd name="T13" fmla="*/ 27 h 37"/>
                <a:gd name="T14" fmla="*/ 19 w 85"/>
                <a:gd name="T15" fmla="*/ 31 h 37"/>
                <a:gd name="T16" fmla="*/ 25 w 85"/>
                <a:gd name="T17" fmla="*/ 34 h 37"/>
                <a:gd name="T18" fmla="*/ 30 w 85"/>
                <a:gd name="T19" fmla="*/ 35 h 37"/>
                <a:gd name="T20" fmla="*/ 41 w 85"/>
                <a:gd name="T21" fmla="*/ 37 h 37"/>
                <a:gd name="T22" fmla="*/ 41 w 85"/>
                <a:gd name="T23" fmla="*/ 37 h 37"/>
                <a:gd name="T24" fmla="*/ 49 w 85"/>
                <a:gd name="T25" fmla="*/ 37 h 37"/>
                <a:gd name="T26" fmla="*/ 56 w 85"/>
                <a:gd name="T27" fmla="*/ 35 h 37"/>
                <a:gd name="T28" fmla="*/ 85 w 85"/>
                <a:gd name="T29" fmla="*/ 26 h 37"/>
                <a:gd name="T30" fmla="*/ 65 w 85"/>
                <a:gd name="T31" fmla="*/ 19 h 37"/>
                <a:gd name="T32" fmla="*/ 38 w 85"/>
                <a:gd name="T33" fmla="*/ 27 h 37"/>
                <a:gd name="T34" fmla="*/ 37 w 85"/>
                <a:gd name="T35" fmla="*/ 29 h 37"/>
                <a:gd name="T36" fmla="*/ 35 w 85"/>
                <a:gd name="T37" fmla="*/ 29 h 37"/>
                <a:gd name="T38" fmla="*/ 29 w 85"/>
                <a:gd name="T39" fmla="*/ 7 h 37"/>
                <a:gd name="T40" fmla="*/ 3 w 85"/>
                <a:gd name="T4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5" h="37">
                  <a:moveTo>
                    <a:pt x="3" y="0"/>
                  </a:moveTo>
                  <a:lnTo>
                    <a:pt x="0" y="0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7" y="19"/>
                  </a:lnTo>
                  <a:lnTo>
                    <a:pt x="11" y="23"/>
                  </a:lnTo>
                  <a:lnTo>
                    <a:pt x="14" y="27"/>
                  </a:lnTo>
                  <a:lnTo>
                    <a:pt x="19" y="31"/>
                  </a:lnTo>
                  <a:lnTo>
                    <a:pt x="25" y="34"/>
                  </a:lnTo>
                  <a:lnTo>
                    <a:pt x="30" y="35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49" y="37"/>
                  </a:lnTo>
                  <a:lnTo>
                    <a:pt x="56" y="35"/>
                  </a:lnTo>
                  <a:lnTo>
                    <a:pt x="85" y="26"/>
                  </a:lnTo>
                  <a:lnTo>
                    <a:pt x="65" y="19"/>
                  </a:lnTo>
                  <a:lnTo>
                    <a:pt x="38" y="27"/>
                  </a:lnTo>
                  <a:lnTo>
                    <a:pt x="37" y="29"/>
                  </a:lnTo>
                  <a:lnTo>
                    <a:pt x="35" y="29"/>
                  </a:lnTo>
                  <a:lnTo>
                    <a:pt x="29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201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6" name="Freeform 674"/>
            <p:cNvSpPr>
              <a:spLocks/>
            </p:cNvSpPr>
            <p:nvPr/>
          </p:nvSpPr>
          <p:spPr bwMode="auto">
            <a:xfrm>
              <a:off x="3235735" y="3814670"/>
              <a:ext cx="114494" cy="49839"/>
            </a:xfrm>
            <a:custGeom>
              <a:avLst/>
              <a:gdLst>
                <a:gd name="T0" fmla="*/ 3 w 85"/>
                <a:gd name="T1" fmla="*/ 0 h 37"/>
                <a:gd name="T2" fmla="*/ 0 w 85"/>
                <a:gd name="T3" fmla="*/ 0 h 37"/>
                <a:gd name="T4" fmla="*/ 6 w 85"/>
                <a:gd name="T5" fmla="*/ 14 h 37"/>
                <a:gd name="T6" fmla="*/ 6 w 85"/>
                <a:gd name="T7" fmla="*/ 14 h 37"/>
                <a:gd name="T8" fmla="*/ 7 w 85"/>
                <a:gd name="T9" fmla="*/ 19 h 37"/>
                <a:gd name="T10" fmla="*/ 11 w 85"/>
                <a:gd name="T11" fmla="*/ 23 h 37"/>
                <a:gd name="T12" fmla="*/ 14 w 85"/>
                <a:gd name="T13" fmla="*/ 27 h 37"/>
                <a:gd name="T14" fmla="*/ 19 w 85"/>
                <a:gd name="T15" fmla="*/ 31 h 37"/>
                <a:gd name="T16" fmla="*/ 25 w 85"/>
                <a:gd name="T17" fmla="*/ 34 h 37"/>
                <a:gd name="T18" fmla="*/ 30 w 85"/>
                <a:gd name="T19" fmla="*/ 35 h 37"/>
                <a:gd name="T20" fmla="*/ 41 w 85"/>
                <a:gd name="T21" fmla="*/ 37 h 37"/>
                <a:gd name="T22" fmla="*/ 41 w 85"/>
                <a:gd name="T23" fmla="*/ 37 h 37"/>
                <a:gd name="T24" fmla="*/ 49 w 85"/>
                <a:gd name="T25" fmla="*/ 37 h 37"/>
                <a:gd name="T26" fmla="*/ 56 w 85"/>
                <a:gd name="T27" fmla="*/ 35 h 37"/>
                <a:gd name="T28" fmla="*/ 85 w 85"/>
                <a:gd name="T29" fmla="*/ 26 h 37"/>
                <a:gd name="T30" fmla="*/ 65 w 85"/>
                <a:gd name="T31" fmla="*/ 19 h 37"/>
                <a:gd name="T32" fmla="*/ 38 w 85"/>
                <a:gd name="T33" fmla="*/ 27 h 37"/>
                <a:gd name="T34" fmla="*/ 37 w 85"/>
                <a:gd name="T35" fmla="*/ 29 h 37"/>
                <a:gd name="T36" fmla="*/ 35 w 85"/>
                <a:gd name="T37" fmla="*/ 29 h 37"/>
                <a:gd name="T38" fmla="*/ 29 w 85"/>
                <a:gd name="T39" fmla="*/ 7 h 37"/>
                <a:gd name="T40" fmla="*/ 3 w 85"/>
                <a:gd name="T4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5" h="37">
                  <a:moveTo>
                    <a:pt x="3" y="0"/>
                  </a:moveTo>
                  <a:lnTo>
                    <a:pt x="0" y="0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7" y="19"/>
                  </a:lnTo>
                  <a:lnTo>
                    <a:pt x="11" y="23"/>
                  </a:lnTo>
                  <a:lnTo>
                    <a:pt x="14" y="27"/>
                  </a:lnTo>
                  <a:lnTo>
                    <a:pt x="19" y="31"/>
                  </a:lnTo>
                  <a:lnTo>
                    <a:pt x="25" y="34"/>
                  </a:lnTo>
                  <a:lnTo>
                    <a:pt x="30" y="35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49" y="37"/>
                  </a:lnTo>
                  <a:lnTo>
                    <a:pt x="56" y="35"/>
                  </a:lnTo>
                  <a:lnTo>
                    <a:pt x="85" y="26"/>
                  </a:lnTo>
                  <a:lnTo>
                    <a:pt x="65" y="19"/>
                  </a:lnTo>
                  <a:lnTo>
                    <a:pt x="38" y="27"/>
                  </a:lnTo>
                  <a:lnTo>
                    <a:pt x="37" y="29"/>
                  </a:lnTo>
                  <a:lnTo>
                    <a:pt x="35" y="29"/>
                  </a:lnTo>
                  <a:lnTo>
                    <a:pt x="29" y="7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7" name="Freeform 675"/>
            <p:cNvSpPr>
              <a:spLocks/>
            </p:cNvSpPr>
            <p:nvPr/>
          </p:nvSpPr>
          <p:spPr bwMode="auto">
            <a:xfrm>
              <a:off x="3274797" y="3824100"/>
              <a:ext cx="28287" cy="29634"/>
            </a:xfrm>
            <a:custGeom>
              <a:avLst/>
              <a:gdLst>
                <a:gd name="T0" fmla="*/ 0 w 21"/>
                <a:gd name="T1" fmla="*/ 0 h 22"/>
                <a:gd name="T2" fmla="*/ 6 w 21"/>
                <a:gd name="T3" fmla="*/ 22 h 22"/>
                <a:gd name="T4" fmla="*/ 8 w 21"/>
                <a:gd name="T5" fmla="*/ 22 h 22"/>
                <a:gd name="T6" fmla="*/ 9 w 21"/>
                <a:gd name="T7" fmla="*/ 20 h 22"/>
                <a:gd name="T8" fmla="*/ 21 w 21"/>
                <a:gd name="T9" fmla="*/ 7 h 22"/>
                <a:gd name="T10" fmla="*/ 0 w 21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2">
                  <a:moveTo>
                    <a:pt x="0" y="0"/>
                  </a:moveTo>
                  <a:lnTo>
                    <a:pt x="6" y="22"/>
                  </a:lnTo>
                  <a:lnTo>
                    <a:pt x="8" y="22"/>
                  </a:lnTo>
                  <a:lnTo>
                    <a:pt x="9" y="20"/>
                  </a:lnTo>
                  <a:lnTo>
                    <a:pt x="21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39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8" name="Freeform 676"/>
            <p:cNvSpPr>
              <a:spLocks/>
            </p:cNvSpPr>
            <p:nvPr/>
          </p:nvSpPr>
          <p:spPr bwMode="auto">
            <a:xfrm>
              <a:off x="3274797" y="3824100"/>
              <a:ext cx="28287" cy="29634"/>
            </a:xfrm>
            <a:custGeom>
              <a:avLst/>
              <a:gdLst>
                <a:gd name="T0" fmla="*/ 0 w 21"/>
                <a:gd name="T1" fmla="*/ 0 h 22"/>
                <a:gd name="T2" fmla="*/ 6 w 21"/>
                <a:gd name="T3" fmla="*/ 22 h 22"/>
                <a:gd name="T4" fmla="*/ 8 w 21"/>
                <a:gd name="T5" fmla="*/ 22 h 22"/>
                <a:gd name="T6" fmla="*/ 9 w 21"/>
                <a:gd name="T7" fmla="*/ 20 h 22"/>
                <a:gd name="T8" fmla="*/ 21 w 21"/>
                <a:gd name="T9" fmla="*/ 7 h 22"/>
                <a:gd name="T10" fmla="*/ 0 w 21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2">
                  <a:moveTo>
                    <a:pt x="0" y="0"/>
                  </a:moveTo>
                  <a:lnTo>
                    <a:pt x="6" y="22"/>
                  </a:lnTo>
                  <a:lnTo>
                    <a:pt x="8" y="22"/>
                  </a:lnTo>
                  <a:lnTo>
                    <a:pt x="9" y="20"/>
                  </a:lnTo>
                  <a:lnTo>
                    <a:pt x="21" y="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9" name="Freeform 677"/>
            <p:cNvSpPr>
              <a:spLocks/>
            </p:cNvSpPr>
            <p:nvPr/>
          </p:nvSpPr>
          <p:spPr bwMode="auto">
            <a:xfrm>
              <a:off x="3286920" y="3833528"/>
              <a:ext cx="36369" cy="17511"/>
            </a:xfrm>
            <a:custGeom>
              <a:avLst/>
              <a:gdLst>
                <a:gd name="T0" fmla="*/ 12 w 27"/>
                <a:gd name="T1" fmla="*/ 0 h 13"/>
                <a:gd name="T2" fmla="*/ 0 w 27"/>
                <a:gd name="T3" fmla="*/ 13 h 13"/>
                <a:gd name="T4" fmla="*/ 27 w 27"/>
                <a:gd name="T5" fmla="*/ 5 h 13"/>
                <a:gd name="T6" fmla="*/ 12 w 27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3">
                  <a:moveTo>
                    <a:pt x="12" y="0"/>
                  </a:moveTo>
                  <a:lnTo>
                    <a:pt x="0" y="13"/>
                  </a:lnTo>
                  <a:lnTo>
                    <a:pt x="27" y="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3F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0" name="Freeform 678"/>
            <p:cNvSpPr>
              <a:spLocks/>
            </p:cNvSpPr>
            <p:nvPr/>
          </p:nvSpPr>
          <p:spPr bwMode="auto">
            <a:xfrm>
              <a:off x="3286920" y="3833528"/>
              <a:ext cx="36369" cy="17511"/>
            </a:xfrm>
            <a:custGeom>
              <a:avLst/>
              <a:gdLst>
                <a:gd name="T0" fmla="*/ 12 w 27"/>
                <a:gd name="T1" fmla="*/ 0 h 13"/>
                <a:gd name="T2" fmla="*/ 0 w 27"/>
                <a:gd name="T3" fmla="*/ 13 h 13"/>
                <a:gd name="T4" fmla="*/ 27 w 27"/>
                <a:gd name="T5" fmla="*/ 5 h 13"/>
                <a:gd name="T6" fmla="*/ 12 w 27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3">
                  <a:moveTo>
                    <a:pt x="12" y="0"/>
                  </a:moveTo>
                  <a:lnTo>
                    <a:pt x="0" y="13"/>
                  </a:lnTo>
                  <a:lnTo>
                    <a:pt x="27" y="5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1" name="Freeform 679"/>
            <p:cNvSpPr>
              <a:spLocks/>
            </p:cNvSpPr>
            <p:nvPr/>
          </p:nvSpPr>
          <p:spPr bwMode="auto">
            <a:xfrm>
              <a:off x="3299043" y="3776955"/>
              <a:ext cx="200701" cy="255927"/>
            </a:xfrm>
            <a:custGeom>
              <a:avLst/>
              <a:gdLst>
                <a:gd name="T0" fmla="*/ 135 w 149"/>
                <a:gd name="T1" fmla="*/ 124 h 190"/>
                <a:gd name="T2" fmla="*/ 135 w 149"/>
                <a:gd name="T3" fmla="*/ 124 h 190"/>
                <a:gd name="T4" fmla="*/ 133 w 149"/>
                <a:gd name="T5" fmla="*/ 71 h 190"/>
                <a:gd name="T6" fmla="*/ 130 w 149"/>
                <a:gd name="T7" fmla="*/ 46 h 190"/>
                <a:gd name="T8" fmla="*/ 129 w 149"/>
                <a:gd name="T9" fmla="*/ 35 h 190"/>
                <a:gd name="T10" fmla="*/ 126 w 149"/>
                <a:gd name="T11" fmla="*/ 27 h 190"/>
                <a:gd name="T12" fmla="*/ 126 w 149"/>
                <a:gd name="T13" fmla="*/ 27 h 190"/>
                <a:gd name="T14" fmla="*/ 77 w 149"/>
                <a:gd name="T15" fmla="*/ 40 h 190"/>
                <a:gd name="T16" fmla="*/ 72 w 149"/>
                <a:gd name="T17" fmla="*/ 66 h 190"/>
                <a:gd name="T18" fmla="*/ 48 w 149"/>
                <a:gd name="T19" fmla="*/ 67 h 190"/>
                <a:gd name="T20" fmla="*/ 48 w 149"/>
                <a:gd name="T21" fmla="*/ 67 h 190"/>
                <a:gd name="T22" fmla="*/ 45 w 149"/>
                <a:gd name="T23" fmla="*/ 67 h 190"/>
                <a:gd name="T24" fmla="*/ 44 w 149"/>
                <a:gd name="T25" fmla="*/ 66 h 190"/>
                <a:gd name="T26" fmla="*/ 42 w 149"/>
                <a:gd name="T27" fmla="*/ 65 h 190"/>
                <a:gd name="T28" fmla="*/ 40 w 149"/>
                <a:gd name="T29" fmla="*/ 62 h 190"/>
                <a:gd name="T30" fmla="*/ 38 w 149"/>
                <a:gd name="T31" fmla="*/ 57 h 190"/>
                <a:gd name="T32" fmla="*/ 38 w 149"/>
                <a:gd name="T33" fmla="*/ 50 h 190"/>
                <a:gd name="T34" fmla="*/ 38 w 149"/>
                <a:gd name="T35" fmla="*/ 40 h 190"/>
                <a:gd name="T36" fmla="*/ 38 w 149"/>
                <a:gd name="T37" fmla="*/ 40 h 190"/>
                <a:gd name="T38" fmla="*/ 38 w 149"/>
                <a:gd name="T39" fmla="*/ 35 h 190"/>
                <a:gd name="T40" fmla="*/ 38 w 149"/>
                <a:gd name="T41" fmla="*/ 28 h 190"/>
                <a:gd name="T42" fmla="*/ 36 w 149"/>
                <a:gd name="T43" fmla="*/ 19 h 190"/>
                <a:gd name="T44" fmla="*/ 30 w 149"/>
                <a:gd name="T45" fmla="*/ 11 h 190"/>
                <a:gd name="T46" fmla="*/ 23 w 149"/>
                <a:gd name="T47" fmla="*/ 5 h 190"/>
                <a:gd name="T48" fmla="*/ 23 w 149"/>
                <a:gd name="T49" fmla="*/ 5 h 190"/>
                <a:gd name="T50" fmla="*/ 15 w 149"/>
                <a:gd name="T51" fmla="*/ 1 h 190"/>
                <a:gd name="T52" fmla="*/ 7 w 149"/>
                <a:gd name="T53" fmla="*/ 0 h 190"/>
                <a:gd name="T54" fmla="*/ 7 w 149"/>
                <a:gd name="T55" fmla="*/ 0 h 190"/>
                <a:gd name="T56" fmla="*/ 3 w 149"/>
                <a:gd name="T57" fmla="*/ 1 h 190"/>
                <a:gd name="T58" fmla="*/ 0 w 149"/>
                <a:gd name="T59" fmla="*/ 3 h 190"/>
                <a:gd name="T60" fmla="*/ 0 w 149"/>
                <a:gd name="T61" fmla="*/ 5 h 190"/>
                <a:gd name="T62" fmla="*/ 2 w 149"/>
                <a:gd name="T63" fmla="*/ 11 h 190"/>
                <a:gd name="T64" fmla="*/ 6 w 149"/>
                <a:gd name="T65" fmla="*/ 23 h 190"/>
                <a:gd name="T66" fmla="*/ 10 w 149"/>
                <a:gd name="T67" fmla="*/ 42 h 190"/>
                <a:gd name="T68" fmla="*/ 10 w 149"/>
                <a:gd name="T69" fmla="*/ 42 h 190"/>
                <a:gd name="T70" fmla="*/ 17 w 149"/>
                <a:gd name="T71" fmla="*/ 82 h 190"/>
                <a:gd name="T72" fmla="*/ 19 w 149"/>
                <a:gd name="T73" fmla="*/ 102 h 190"/>
                <a:gd name="T74" fmla="*/ 19 w 149"/>
                <a:gd name="T75" fmla="*/ 102 h 190"/>
                <a:gd name="T76" fmla="*/ 40 w 149"/>
                <a:gd name="T77" fmla="*/ 115 h 190"/>
                <a:gd name="T78" fmla="*/ 54 w 149"/>
                <a:gd name="T79" fmla="*/ 127 h 190"/>
                <a:gd name="T80" fmla="*/ 68 w 149"/>
                <a:gd name="T81" fmla="*/ 136 h 190"/>
                <a:gd name="T82" fmla="*/ 68 w 149"/>
                <a:gd name="T83" fmla="*/ 136 h 190"/>
                <a:gd name="T84" fmla="*/ 73 w 149"/>
                <a:gd name="T85" fmla="*/ 142 h 190"/>
                <a:gd name="T86" fmla="*/ 79 w 149"/>
                <a:gd name="T87" fmla="*/ 150 h 190"/>
                <a:gd name="T88" fmla="*/ 92 w 149"/>
                <a:gd name="T89" fmla="*/ 167 h 190"/>
                <a:gd name="T90" fmla="*/ 107 w 149"/>
                <a:gd name="T91" fmla="*/ 190 h 190"/>
                <a:gd name="T92" fmla="*/ 149 w 149"/>
                <a:gd name="T93" fmla="*/ 166 h 190"/>
                <a:gd name="T94" fmla="*/ 149 w 149"/>
                <a:gd name="T95" fmla="*/ 166 h 190"/>
                <a:gd name="T96" fmla="*/ 148 w 149"/>
                <a:gd name="T97" fmla="*/ 163 h 190"/>
                <a:gd name="T98" fmla="*/ 142 w 149"/>
                <a:gd name="T99" fmla="*/ 156 h 190"/>
                <a:gd name="T100" fmla="*/ 141 w 149"/>
                <a:gd name="T101" fmla="*/ 151 h 190"/>
                <a:gd name="T102" fmla="*/ 138 w 149"/>
                <a:gd name="T103" fmla="*/ 144 h 190"/>
                <a:gd name="T104" fmla="*/ 137 w 149"/>
                <a:gd name="T105" fmla="*/ 135 h 190"/>
                <a:gd name="T106" fmla="*/ 135 w 149"/>
                <a:gd name="T107" fmla="*/ 124 h 190"/>
                <a:gd name="T108" fmla="*/ 135 w 149"/>
                <a:gd name="T109" fmla="*/ 12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9" h="190">
                  <a:moveTo>
                    <a:pt x="135" y="124"/>
                  </a:moveTo>
                  <a:lnTo>
                    <a:pt x="135" y="124"/>
                  </a:lnTo>
                  <a:lnTo>
                    <a:pt x="133" y="71"/>
                  </a:lnTo>
                  <a:lnTo>
                    <a:pt x="130" y="46"/>
                  </a:lnTo>
                  <a:lnTo>
                    <a:pt x="129" y="35"/>
                  </a:lnTo>
                  <a:lnTo>
                    <a:pt x="126" y="27"/>
                  </a:lnTo>
                  <a:lnTo>
                    <a:pt x="126" y="27"/>
                  </a:lnTo>
                  <a:lnTo>
                    <a:pt x="77" y="40"/>
                  </a:lnTo>
                  <a:lnTo>
                    <a:pt x="72" y="66"/>
                  </a:lnTo>
                  <a:lnTo>
                    <a:pt x="48" y="67"/>
                  </a:lnTo>
                  <a:lnTo>
                    <a:pt x="48" y="67"/>
                  </a:lnTo>
                  <a:lnTo>
                    <a:pt x="45" y="67"/>
                  </a:lnTo>
                  <a:lnTo>
                    <a:pt x="44" y="66"/>
                  </a:lnTo>
                  <a:lnTo>
                    <a:pt x="42" y="65"/>
                  </a:lnTo>
                  <a:lnTo>
                    <a:pt x="40" y="62"/>
                  </a:lnTo>
                  <a:lnTo>
                    <a:pt x="38" y="57"/>
                  </a:lnTo>
                  <a:lnTo>
                    <a:pt x="38" y="5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35"/>
                  </a:lnTo>
                  <a:lnTo>
                    <a:pt x="38" y="28"/>
                  </a:lnTo>
                  <a:lnTo>
                    <a:pt x="36" y="19"/>
                  </a:lnTo>
                  <a:lnTo>
                    <a:pt x="30" y="11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15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11"/>
                  </a:lnTo>
                  <a:lnTo>
                    <a:pt x="6" y="23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7" y="82"/>
                  </a:lnTo>
                  <a:lnTo>
                    <a:pt x="19" y="102"/>
                  </a:lnTo>
                  <a:lnTo>
                    <a:pt x="19" y="102"/>
                  </a:lnTo>
                  <a:lnTo>
                    <a:pt x="40" y="115"/>
                  </a:lnTo>
                  <a:lnTo>
                    <a:pt x="54" y="127"/>
                  </a:lnTo>
                  <a:lnTo>
                    <a:pt x="68" y="136"/>
                  </a:lnTo>
                  <a:lnTo>
                    <a:pt x="68" y="136"/>
                  </a:lnTo>
                  <a:lnTo>
                    <a:pt x="73" y="142"/>
                  </a:lnTo>
                  <a:lnTo>
                    <a:pt x="79" y="150"/>
                  </a:lnTo>
                  <a:lnTo>
                    <a:pt x="92" y="167"/>
                  </a:lnTo>
                  <a:lnTo>
                    <a:pt x="107" y="190"/>
                  </a:lnTo>
                  <a:lnTo>
                    <a:pt x="149" y="166"/>
                  </a:lnTo>
                  <a:lnTo>
                    <a:pt x="149" y="166"/>
                  </a:lnTo>
                  <a:lnTo>
                    <a:pt x="148" y="163"/>
                  </a:lnTo>
                  <a:lnTo>
                    <a:pt x="142" y="156"/>
                  </a:lnTo>
                  <a:lnTo>
                    <a:pt x="141" y="151"/>
                  </a:lnTo>
                  <a:lnTo>
                    <a:pt x="138" y="144"/>
                  </a:lnTo>
                  <a:lnTo>
                    <a:pt x="137" y="135"/>
                  </a:lnTo>
                  <a:lnTo>
                    <a:pt x="135" y="124"/>
                  </a:lnTo>
                  <a:lnTo>
                    <a:pt x="135" y="124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2" name="Freeform 680"/>
            <p:cNvSpPr>
              <a:spLocks/>
            </p:cNvSpPr>
            <p:nvPr/>
          </p:nvSpPr>
          <p:spPr bwMode="auto">
            <a:xfrm>
              <a:off x="2862620" y="4139294"/>
              <a:ext cx="282867" cy="354257"/>
            </a:xfrm>
            <a:custGeom>
              <a:avLst/>
              <a:gdLst>
                <a:gd name="T0" fmla="*/ 54 w 210"/>
                <a:gd name="T1" fmla="*/ 263 h 263"/>
                <a:gd name="T2" fmla="*/ 210 w 210"/>
                <a:gd name="T3" fmla="*/ 85 h 263"/>
                <a:gd name="T4" fmla="*/ 194 w 210"/>
                <a:gd name="T5" fmla="*/ 0 h 263"/>
                <a:gd name="T6" fmla="*/ 107 w 210"/>
                <a:gd name="T7" fmla="*/ 14 h 263"/>
                <a:gd name="T8" fmla="*/ 0 w 210"/>
                <a:gd name="T9" fmla="*/ 226 h 263"/>
                <a:gd name="T10" fmla="*/ 54 w 210"/>
                <a:gd name="T11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" h="263">
                  <a:moveTo>
                    <a:pt x="54" y="263"/>
                  </a:moveTo>
                  <a:lnTo>
                    <a:pt x="210" y="85"/>
                  </a:lnTo>
                  <a:lnTo>
                    <a:pt x="194" y="0"/>
                  </a:lnTo>
                  <a:lnTo>
                    <a:pt x="107" y="14"/>
                  </a:lnTo>
                  <a:lnTo>
                    <a:pt x="0" y="226"/>
                  </a:lnTo>
                  <a:lnTo>
                    <a:pt x="54" y="263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3" name="Freeform 681"/>
            <p:cNvSpPr>
              <a:spLocks/>
            </p:cNvSpPr>
            <p:nvPr/>
          </p:nvSpPr>
          <p:spPr bwMode="auto">
            <a:xfrm>
              <a:off x="2466607" y="4256481"/>
              <a:ext cx="564387" cy="615572"/>
            </a:xfrm>
            <a:custGeom>
              <a:avLst/>
              <a:gdLst>
                <a:gd name="T0" fmla="*/ 385 w 419"/>
                <a:gd name="T1" fmla="*/ 115 h 457"/>
                <a:gd name="T2" fmla="*/ 358 w 419"/>
                <a:gd name="T3" fmla="*/ 85 h 457"/>
                <a:gd name="T4" fmla="*/ 332 w 419"/>
                <a:gd name="T5" fmla="*/ 56 h 457"/>
                <a:gd name="T6" fmla="*/ 328 w 419"/>
                <a:gd name="T7" fmla="*/ 49 h 457"/>
                <a:gd name="T8" fmla="*/ 326 w 419"/>
                <a:gd name="T9" fmla="*/ 38 h 457"/>
                <a:gd name="T10" fmla="*/ 326 w 419"/>
                <a:gd name="T11" fmla="*/ 31 h 457"/>
                <a:gd name="T12" fmla="*/ 324 w 419"/>
                <a:gd name="T13" fmla="*/ 11 h 457"/>
                <a:gd name="T14" fmla="*/ 320 w 419"/>
                <a:gd name="T15" fmla="*/ 2 h 457"/>
                <a:gd name="T16" fmla="*/ 312 w 419"/>
                <a:gd name="T17" fmla="*/ 0 h 457"/>
                <a:gd name="T18" fmla="*/ 305 w 419"/>
                <a:gd name="T19" fmla="*/ 3 h 457"/>
                <a:gd name="T20" fmla="*/ 292 w 419"/>
                <a:gd name="T21" fmla="*/ 16 h 457"/>
                <a:gd name="T22" fmla="*/ 281 w 419"/>
                <a:gd name="T23" fmla="*/ 25 h 457"/>
                <a:gd name="T24" fmla="*/ 269 w 419"/>
                <a:gd name="T25" fmla="*/ 29 h 457"/>
                <a:gd name="T26" fmla="*/ 243 w 419"/>
                <a:gd name="T27" fmla="*/ 27 h 457"/>
                <a:gd name="T28" fmla="*/ 193 w 419"/>
                <a:gd name="T29" fmla="*/ 30 h 457"/>
                <a:gd name="T30" fmla="*/ 162 w 419"/>
                <a:gd name="T31" fmla="*/ 37 h 457"/>
                <a:gd name="T32" fmla="*/ 128 w 419"/>
                <a:gd name="T33" fmla="*/ 49 h 457"/>
                <a:gd name="T34" fmla="*/ 93 w 419"/>
                <a:gd name="T35" fmla="*/ 68 h 457"/>
                <a:gd name="T36" fmla="*/ 60 w 419"/>
                <a:gd name="T37" fmla="*/ 95 h 457"/>
                <a:gd name="T38" fmla="*/ 49 w 419"/>
                <a:gd name="T39" fmla="*/ 114 h 457"/>
                <a:gd name="T40" fmla="*/ 30 w 419"/>
                <a:gd name="T41" fmla="*/ 151 h 457"/>
                <a:gd name="T42" fmla="*/ 22 w 419"/>
                <a:gd name="T43" fmla="*/ 172 h 457"/>
                <a:gd name="T44" fmla="*/ 12 w 419"/>
                <a:gd name="T45" fmla="*/ 199 h 457"/>
                <a:gd name="T46" fmla="*/ 6 w 419"/>
                <a:gd name="T47" fmla="*/ 223 h 457"/>
                <a:gd name="T48" fmla="*/ 0 w 419"/>
                <a:gd name="T49" fmla="*/ 268 h 457"/>
                <a:gd name="T50" fmla="*/ 3 w 419"/>
                <a:gd name="T51" fmla="*/ 284 h 457"/>
                <a:gd name="T52" fmla="*/ 6 w 419"/>
                <a:gd name="T53" fmla="*/ 292 h 457"/>
                <a:gd name="T54" fmla="*/ 10 w 419"/>
                <a:gd name="T55" fmla="*/ 299 h 457"/>
                <a:gd name="T56" fmla="*/ 18 w 419"/>
                <a:gd name="T57" fmla="*/ 323 h 457"/>
                <a:gd name="T58" fmla="*/ 29 w 419"/>
                <a:gd name="T59" fmla="*/ 347 h 457"/>
                <a:gd name="T60" fmla="*/ 39 w 419"/>
                <a:gd name="T61" fmla="*/ 365 h 457"/>
                <a:gd name="T62" fmla="*/ 65 w 419"/>
                <a:gd name="T63" fmla="*/ 397 h 457"/>
                <a:gd name="T64" fmla="*/ 95 w 419"/>
                <a:gd name="T65" fmla="*/ 421 h 457"/>
                <a:gd name="T66" fmla="*/ 130 w 419"/>
                <a:gd name="T67" fmla="*/ 440 h 457"/>
                <a:gd name="T68" fmla="*/ 168 w 419"/>
                <a:gd name="T69" fmla="*/ 453 h 457"/>
                <a:gd name="T70" fmla="*/ 205 w 419"/>
                <a:gd name="T71" fmla="*/ 457 h 457"/>
                <a:gd name="T72" fmla="*/ 246 w 419"/>
                <a:gd name="T73" fmla="*/ 454 h 457"/>
                <a:gd name="T74" fmla="*/ 285 w 419"/>
                <a:gd name="T75" fmla="*/ 442 h 457"/>
                <a:gd name="T76" fmla="*/ 304 w 419"/>
                <a:gd name="T77" fmla="*/ 434 h 457"/>
                <a:gd name="T78" fmla="*/ 332 w 419"/>
                <a:gd name="T79" fmla="*/ 415 h 457"/>
                <a:gd name="T80" fmla="*/ 358 w 419"/>
                <a:gd name="T81" fmla="*/ 392 h 457"/>
                <a:gd name="T82" fmla="*/ 378 w 419"/>
                <a:gd name="T83" fmla="*/ 366 h 457"/>
                <a:gd name="T84" fmla="*/ 394 w 419"/>
                <a:gd name="T85" fmla="*/ 338 h 457"/>
                <a:gd name="T86" fmla="*/ 402 w 419"/>
                <a:gd name="T87" fmla="*/ 319 h 457"/>
                <a:gd name="T88" fmla="*/ 413 w 419"/>
                <a:gd name="T89" fmla="*/ 284 h 457"/>
                <a:gd name="T90" fmla="*/ 419 w 419"/>
                <a:gd name="T91" fmla="*/ 249 h 457"/>
                <a:gd name="T92" fmla="*/ 419 w 419"/>
                <a:gd name="T93" fmla="*/ 216 h 457"/>
                <a:gd name="T94" fmla="*/ 415 w 419"/>
                <a:gd name="T95" fmla="*/ 188 h 457"/>
                <a:gd name="T96" fmla="*/ 404 w 419"/>
                <a:gd name="T97" fmla="*/ 150 h 457"/>
                <a:gd name="T98" fmla="*/ 385 w 419"/>
                <a:gd name="T99" fmla="*/ 11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19" h="457">
                  <a:moveTo>
                    <a:pt x="385" y="115"/>
                  </a:moveTo>
                  <a:lnTo>
                    <a:pt x="385" y="115"/>
                  </a:lnTo>
                  <a:lnTo>
                    <a:pt x="371" y="100"/>
                  </a:lnTo>
                  <a:lnTo>
                    <a:pt x="358" y="85"/>
                  </a:lnTo>
                  <a:lnTo>
                    <a:pt x="344" y="70"/>
                  </a:lnTo>
                  <a:lnTo>
                    <a:pt x="332" y="56"/>
                  </a:lnTo>
                  <a:lnTo>
                    <a:pt x="332" y="56"/>
                  </a:lnTo>
                  <a:lnTo>
                    <a:pt x="328" y="49"/>
                  </a:lnTo>
                  <a:lnTo>
                    <a:pt x="327" y="43"/>
                  </a:lnTo>
                  <a:lnTo>
                    <a:pt x="326" y="38"/>
                  </a:lnTo>
                  <a:lnTo>
                    <a:pt x="326" y="31"/>
                  </a:lnTo>
                  <a:lnTo>
                    <a:pt x="326" y="31"/>
                  </a:lnTo>
                  <a:lnTo>
                    <a:pt x="326" y="22"/>
                  </a:lnTo>
                  <a:lnTo>
                    <a:pt x="324" y="11"/>
                  </a:lnTo>
                  <a:lnTo>
                    <a:pt x="323" y="6"/>
                  </a:lnTo>
                  <a:lnTo>
                    <a:pt x="320" y="2"/>
                  </a:lnTo>
                  <a:lnTo>
                    <a:pt x="317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305" y="3"/>
                  </a:lnTo>
                  <a:lnTo>
                    <a:pt x="300" y="7"/>
                  </a:lnTo>
                  <a:lnTo>
                    <a:pt x="292" y="16"/>
                  </a:lnTo>
                  <a:lnTo>
                    <a:pt x="286" y="21"/>
                  </a:lnTo>
                  <a:lnTo>
                    <a:pt x="281" y="25"/>
                  </a:lnTo>
                  <a:lnTo>
                    <a:pt x="276" y="27"/>
                  </a:lnTo>
                  <a:lnTo>
                    <a:pt x="269" y="29"/>
                  </a:lnTo>
                  <a:lnTo>
                    <a:pt x="269" y="29"/>
                  </a:lnTo>
                  <a:lnTo>
                    <a:pt x="243" y="27"/>
                  </a:lnTo>
                  <a:lnTo>
                    <a:pt x="220" y="27"/>
                  </a:lnTo>
                  <a:lnTo>
                    <a:pt x="193" y="30"/>
                  </a:lnTo>
                  <a:lnTo>
                    <a:pt x="177" y="33"/>
                  </a:lnTo>
                  <a:lnTo>
                    <a:pt x="162" y="37"/>
                  </a:lnTo>
                  <a:lnTo>
                    <a:pt x="145" y="42"/>
                  </a:lnTo>
                  <a:lnTo>
                    <a:pt x="128" y="49"/>
                  </a:lnTo>
                  <a:lnTo>
                    <a:pt x="111" y="57"/>
                  </a:lnTo>
                  <a:lnTo>
                    <a:pt x="93" y="68"/>
                  </a:lnTo>
                  <a:lnTo>
                    <a:pt x="77" y="80"/>
                  </a:lnTo>
                  <a:lnTo>
                    <a:pt x="60" y="95"/>
                  </a:lnTo>
                  <a:lnTo>
                    <a:pt x="60" y="95"/>
                  </a:lnTo>
                  <a:lnTo>
                    <a:pt x="49" y="114"/>
                  </a:lnTo>
                  <a:lnTo>
                    <a:pt x="39" y="133"/>
                  </a:lnTo>
                  <a:lnTo>
                    <a:pt x="30" y="151"/>
                  </a:lnTo>
                  <a:lnTo>
                    <a:pt x="22" y="172"/>
                  </a:lnTo>
                  <a:lnTo>
                    <a:pt x="22" y="172"/>
                  </a:lnTo>
                  <a:lnTo>
                    <a:pt x="16" y="185"/>
                  </a:lnTo>
                  <a:lnTo>
                    <a:pt x="12" y="199"/>
                  </a:lnTo>
                  <a:lnTo>
                    <a:pt x="12" y="199"/>
                  </a:lnTo>
                  <a:lnTo>
                    <a:pt x="6" y="223"/>
                  </a:lnTo>
                  <a:lnTo>
                    <a:pt x="2" y="246"/>
                  </a:lnTo>
                  <a:lnTo>
                    <a:pt x="0" y="268"/>
                  </a:lnTo>
                  <a:lnTo>
                    <a:pt x="2" y="276"/>
                  </a:lnTo>
                  <a:lnTo>
                    <a:pt x="3" y="284"/>
                  </a:lnTo>
                  <a:lnTo>
                    <a:pt x="3" y="284"/>
                  </a:lnTo>
                  <a:lnTo>
                    <a:pt x="6" y="292"/>
                  </a:lnTo>
                  <a:lnTo>
                    <a:pt x="10" y="299"/>
                  </a:lnTo>
                  <a:lnTo>
                    <a:pt x="10" y="299"/>
                  </a:lnTo>
                  <a:lnTo>
                    <a:pt x="14" y="311"/>
                  </a:lnTo>
                  <a:lnTo>
                    <a:pt x="18" y="323"/>
                  </a:lnTo>
                  <a:lnTo>
                    <a:pt x="23" y="335"/>
                  </a:lnTo>
                  <a:lnTo>
                    <a:pt x="29" y="347"/>
                  </a:lnTo>
                  <a:lnTo>
                    <a:pt x="29" y="347"/>
                  </a:lnTo>
                  <a:lnTo>
                    <a:pt x="39" y="365"/>
                  </a:lnTo>
                  <a:lnTo>
                    <a:pt x="51" y="382"/>
                  </a:lnTo>
                  <a:lnTo>
                    <a:pt x="65" y="397"/>
                  </a:lnTo>
                  <a:lnTo>
                    <a:pt x="80" y="411"/>
                  </a:lnTo>
                  <a:lnTo>
                    <a:pt x="95" y="421"/>
                  </a:lnTo>
                  <a:lnTo>
                    <a:pt x="112" y="432"/>
                  </a:lnTo>
                  <a:lnTo>
                    <a:pt x="130" y="440"/>
                  </a:lnTo>
                  <a:lnTo>
                    <a:pt x="149" y="447"/>
                  </a:lnTo>
                  <a:lnTo>
                    <a:pt x="168" y="453"/>
                  </a:lnTo>
                  <a:lnTo>
                    <a:pt x="186" y="455"/>
                  </a:lnTo>
                  <a:lnTo>
                    <a:pt x="205" y="457"/>
                  </a:lnTo>
                  <a:lnTo>
                    <a:pt x="226" y="457"/>
                  </a:lnTo>
                  <a:lnTo>
                    <a:pt x="246" y="454"/>
                  </a:lnTo>
                  <a:lnTo>
                    <a:pt x="265" y="448"/>
                  </a:lnTo>
                  <a:lnTo>
                    <a:pt x="285" y="442"/>
                  </a:lnTo>
                  <a:lnTo>
                    <a:pt x="304" y="434"/>
                  </a:lnTo>
                  <a:lnTo>
                    <a:pt x="304" y="434"/>
                  </a:lnTo>
                  <a:lnTo>
                    <a:pt x="319" y="424"/>
                  </a:lnTo>
                  <a:lnTo>
                    <a:pt x="332" y="415"/>
                  </a:lnTo>
                  <a:lnTo>
                    <a:pt x="346" y="404"/>
                  </a:lnTo>
                  <a:lnTo>
                    <a:pt x="358" y="392"/>
                  </a:lnTo>
                  <a:lnTo>
                    <a:pt x="369" y="380"/>
                  </a:lnTo>
                  <a:lnTo>
                    <a:pt x="378" y="366"/>
                  </a:lnTo>
                  <a:lnTo>
                    <a:pt x="386" y="353"/>
                  </a:lnTo>
                  <a:lnTo>
                    <a:pt x="394" y="338"/>
                  </a:lnTo>
                  <a:lnTo>
                    <a:pt x="394" y="338"/>
                  </a:lnTo>
                  <a:lnTo>
                    <a:pt x="402" y="319"/>
                  </a:lnTo>
                  <a:lnTo>
                    <a:pt x="409" y="301"/>
                  </a:lnTo>
                  <a:lnTo>
                    <a:pt x="413" y="284"/>
                  </a:lnTo>
                  <a:lnTo>
                    <a:pt x="417" y="266"/>
                  </a:lnTo>
                  <a:lnTo>
                    <a:pt x="419" y="249"/>
                  </a:lnTo>
                  <a:lnTo>
                    <a:pt x="419" y="232"/>
                  </a:lnTo>
                  <a:lnTo>
                    <a:pt x="419" y="216"/>
                  </a:lnTo>
                  <a:lnTo>
                    <a:pt x="417" y="201"/>
                  </a:lnTo>
                  <a:lnTo>
                    <a:pt x="415" y="188"/>
                  </a:lnTo>
                  <a:lnTo>
                    <a:pt x="412" y="174"/>
                  </a:lnTo>
                  <a:lnTo>
                    <a:pt x="404" y="150"/>
                  </a:lnTo>
                  <a:lnTo>
                    <a:pt x="394" y="130"/>
                  </a:lnTo>
                  <a:lnTo>
                    <a:pt x="385" y="115"/>
                  </a:lnTo>
                  <a:lnTo>
                    <a:pt x="385" y="115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4" name="Freeform 682"/>
            <p:cNvSpPr>
              <a:spLocks/>
            </p:cNvSpPr>
            <p:nvPr/>
          </p:nvSpPr>
          <p:spPr bwMode="auto">
            <a:xfrm>
              <a:off x="2459872" y="4348076"/>
              <a:ext cx="572469" cy="536100"/>
            </a:xfrm>
            <a:custGeom>
              <a:avLst/>
              <a:gdLst>
                <a:gd name="T0" fmla="*/ 89 w 425"/>
                <a:gd name="T1" fmla="*/ 5 h 398"/>
                <a:gd name="T2" fmla="*/ 96 w 425"/>
                <a:gd name="T3" fmla="*/ 1 h 398"/>
                <a:gd name="T4" fmla="*/ 97 w 425"/>
                <a:gd name="T5" fmla="*/ 8 h 398"/>
                <a:gd name="T6" fmla="*/ 82 w 425"/>
                <a:gd name="T7" fmla="*/ 36 h 398"/>
                <a:gd name="T8" fmla="*/ 66 w 425"/>
                <a:gd name="T9" fmla="*/ 73 h 398"/>
                <a:gd name="T10" fmla="*/ 63 w 425"/>
                <a:gd name="T11" fmla="*/ 100 h 398"/>
                <a:gd name="T12" fmla="*/ 67 w 425"/>
                <a:gd name="T13" fmla="*/ 120 h 398"/>
                <a:gd name="T14" fmla="*/ 78 w 425"/>
                <a:gd name="T15" fmla="*/ 133 h 398"/>
                <a:gd name="T16" fmla="*/ 105 w 425"/>
                <a:gd name="T17" fmla="*/ 135 h 398"/>
                <a:gd name="T18" fmla="*/ 164 w 425"/>
                <a:gd name="T19" fmla="*/ 113 h 398"/>
                <a:gd name="T20" fmla="*/ 210 w 425"/>
                <a:gd name="T21" fmla="*/ 100 h 398"/>
                <a:gd name="T22" fmla="*/ 228 w 425"/>
                <a:gd name="T23" fmla="*/ 104 h 398"/>
                <a:gd name="T24" fmla="*/ 245 w 425"/>
                <a:gd name="T25" fmla="*/ 117 h 398"/>
                <a:gd name="T26" fmla="*/ 258 w 425"/>
                <a:gd name="T27" fmla="*/ 148 h 398"/>
                <a:gd name="T28" fmla="*/ 270 w 425"/>
                <a:gd name="T29" fmla="*/ 204 h 398"/>
                <a:gd name="T30" fmla="*/ 279 w 425"/>
                <a:gd name="T31" fmla="*/ 214 h 398"/>
                <a:gd name="T32" fmla="*/ 304 w 425"/>
                <a:gd name="T33" fmla="*/ 221 h 398"/>
                <a:gd name="T34" fmla="*/ 335 w 425"/>
                <a:gd name="T35" fmla="*/ 218 h 398"/>
                <a:gd name="T36" fmla="*/ 366 w 425"/>
                <a:gd name="T37" fmla="*/ 206 h 398"/>
                <a:gd name="T38" fmla="*/ 393 w 425"/>
                <a:gd name="T39" fmla="*/ 186 h 398"/>
                <a:gd name="T40" fmla="*/ 403 w 425"/>
                <a:gd name="T41" fmla="*/ 170 h 398"/>
                <a:gd name="T42" fmla="*/ 416 w 425"/>
                <a:gd name="T43" fmla="*/ 154 h 398"/>
                <a:gd name="T44" fmla="*/ 422 w 425"/>
                <a:gd name="T45" fmla="*/ 158 h 398"/>
                <a:gd name="T46" fmla="*/ 424 w 425"/>
                <a:gd name="T47" fmla="*/ 189 h 398"/>
                <a:gd name="T48" fmla="*/ 412 w 425"/>
                <a:gd name="T49" fmla="*/ 240 h 398"/>
                <a:gd name="T50" fmla="*/ 399 w 425"/>
                <a:gd name="T51" fmla="*/ 270 h 398"/>
                <a:gd name="T52" fmla="*/ 371 w 425"/>
                <a:gd name="T53" fmla="*/ 314 h 398"/>
                <a:gd name="T54" fmla="*/ 335 w 425"/>
                <a:gd name="T55" fmla="*/ 353 h 398"/>
                <a:gd name="T56" fmla="*/ 290 w 425"/>
                <a:gd name="T57" fmla="*/ 383 h 398"/>
                <a:gd name="T58" fmla="*/ 236 w 425"/>
                <a:gd name="T59" fmla="*/ 398 h 398"/>
                <a:gd name="T60" fmla="*/ 174 w 425"/>
                <a:gd name="T61" fmla="*/ 394 h 398"/>
                <a:gd name="T62" fmla="*/ 121 w 425"/>
                <a:gd name="T63" fmla="*/ 389 h 398"/>
                <a:gd name="T64" fmla="*/ 98 w 425"/>
                <a:gd name="T65" fmla="*/ 371 h 398"/>
                <a:gd name="T66" fmla="*/ 62 w 425"/>
                <a:gd name="T67" fmla="*/ 337 h 398"/>
                <a:gd name="T68" fmla="*/ 25 w 425"/>
                <a:gd name="T69" fmla="*/ 287 h 398"/>
                <a:gd name="T70" fmla="*/ 2 w 425"/>
                <a:gd name="T71" fmla="*/ 223 h 398"/>
                <a:gd name="T72" fmla="*/ 0 w 425"/>
                <a:gd name="T73" fmla="*/ 185 h 398"/>
                <a:gd name="T74" fmla="*/ 5 w 425"/>
                <a:gd name="T75" fmla="*/ 144 h 398"/>
                <a:gd name="T76" fmla="*/ 20 w 425"/>
                <a:gd name="T77" fmla="*/ 94 h 398"/>
                <a:gd name="T78" fmla="*/ 42 w 425"/>
                <a:gd name="T79" fmla="*/ 46 h 398"/>
                <a:gd name="T80" fmla="*/ 61 w 425"/>
                <a:gd name="T81" fmla="*/ 19 h 398"/>
                <a:gd name="T82" fmla="*/ 81 w 425"/>
                <a:gd name="T83" fmla="*/ 8 h 398"/>
                <a:gd name="T84" fmla="*/ 88 w 425"/>
                <a:gd name="T85" fmla="*/ 8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25" h="398">
                  <a:moveTo>
                    <a:pt x="88" y="8"/>
                  </a:moveTo>
                  <a:lnTo>
                    <a:pt x="88" y="8"/>
                  </a:lnTo>
                  <a:lnTo>
                    <a:pt x="89" y="5"/>
                  </a:lnTo>
                  <a:lnTo>
                    <a:pt x="93" y="1"/>
                  </a:lnTo>
                  <a:lnTo>
                    <a:pt x="94" y="0"/>
                  </a:lnTo>
                  <a:lnTo>
                    <a:pt x="96" y="1"/>
                  </a:lnTo>
                  <a:lnTo>
                    <a:pt x="97" y="2"/>
                  </a:lnTo>
                  <a:lnTo>
                    <a:pt x="97" y="8"/>
                  </a:lnTo>
                  <a:lnTo>
                    <a:pt x="97" y="8"/>
                  </a:lnTo>
                  <a:lnTo>
                    <a:pt x="94" y="15"/>
                  </a:lnTo>
                  <a:lnTo>
                    <a:pt x="89" y="24"/>
                  </a:lnTo>
                  <a:lnTo>
                    <a:pt x="82" y="36"/>
                  </a:lnTo>
                  <a:lnTo>
                    <a:pt x="74" y="50"/>
                  </a:lnTo>
                  <a:lnTo>
                    <a:pt x="67" y="65"/>
                  </a:lnTo>
                  <a:lnTo>
                    <a:pt x="66" y="73"/>
                  </a:lnTo>
                  <a:lnTo>
                    <a:pt x="63" y="82"/>
                  </a:lnTo>
                  <a:lnTo>
                    <a:pt x="63" y="90"/>
                  </a:lnTo>
                  <a:lnTo>
                    <a:pt x="63" y="100"/>
                  </a:lnTo>
                  <a:lnTo>
                    <a:pt x="65" y="109"/>
                  </a:lnTo>
                  <a:lnTo>
                    <a:pt x="67" y="120"/>
                  </a:lnTo>
                  <a:lnTo>
                    <a:pt x="67" y="120"/>
                  </a:lnTo>
                  <a:lnTo>
                    <a:pt x="71" y="128"/>
                  </a:lnTo>
                  <a:lnTo>
                    <a:pt x="75" y="131"/>
                  </a:lnTo>
                  <a:lnTo>
                    <a:pt x="78" y="133"/>
                  </a:lnTo>
                  <a:lnTo>
                    <a:pt x="86" y="136"/>
                  </a:lnTo>
                  <a:lnTo>
                    <a:pt x="94" y="136"/>
                  </a:lnTo>
                  <a:lnTo>
                    <a:pt x="105" y="135"/>
                  </a:lnTo>
                  <a:lnTo>
                    <a:pt x="116" y="132"/>
                  </a:lnTo>
                  <a:lnTo>
                    <a:pt x="140" y="123"/>
                  </a:lnTo>
                  <a:lnTo>
                    <a:pt x="164" y="113"/>
                  </a:lnTo>
                  <a:lnTo>
                    <a:pt x="189" y="104"/>
                  </a:lnTo>
                  <a:lnTo>
                    <a:pt x="200" y="101"/>
                  </a:lnTo>
                  <a:lnTo>
                    <a:pt x="210" y="100"/>
                  </a:lnTo>
                  <a:lnTo>
                    <a:pt x="220" y="101"/>
                  </a:lnTo>
                  <a:lnTo>
                    <a:pt x="228" y="104"/>
                  </a:lnTo>
                  <a:lnTo>
                    <a:pt x="228" y="104"/>
                  </a:lnTo>
                  <a:lnTo>
                    <a:pt x="235" y="108"/>
                  </a:lnTo>
                  <a:lnTo>
                    <a:pt x="240" y="113"/>
                  </a:lnTo>
                  <a:lnTo>
                    <a:pt x="245" y="117"/>
                  </a:lnTo>
                  <a:lnTo>
                    <a:pt x="250" y="124"/>
                  </a:lnTo>
                  <a:lnTo>
                    <a:pt x="255" y="135"/>
                  </a:lnTo>
                  <a:lnTo>
                    <a:pt x="258" y="148"/>
                  </a:lnTo>
                  <a:lnTo>
                    <a:pt x="262" y="175"/>
                  </a:lnTo>
                  <a:lnTo>
                    <a:pt x="264" y="190"/>
                  </a:lnTo>
                  <a:lnTo>
                    <a:pt x="270" y="204"/>
                  </a:lnTo>
                  <a:lnTo>
                    <a:pt x="270" y="204"/>
                  </a:lnTo>
                  <a:lnTo>
                    <a:pt x="274" y="209"/>
                  </a:lnTo>
                  <a:lnTo>
                    <a:pt x="279" y="214"/>
                  </a:lnTo>
                  <a:lnTo>
                    <a:pt x="286" y="217"/>
                  </a:lnTo>
                  <a:lnTo>
                    <a:pt x="294" y="220"/>
                  </a:lnTo>
                  <a:lnTo>
                    <a:pt x="304" y="221"/>
                  </a:lnTo>
                  <a:lnTo>
                    <a:pt x="313" y="221"/>
                  </a:lnTo>
                  <a:lnTo>
                    <a:pt x="324" y="220"/>
                  </a:lnTo>
                  <a:lnTo>
                    <a:pt x="335" y="218"/>
                  </a:lnTo>
                  <a:lnTo>
                    <a:pt x="345" y="214"/>
                  </a:lnTo>
                  <a:lnTo>
                    <a:pt x="356" y="212"/>
                  </a:lnTo>
                  <a:lnTo>
                    <a:pt x="366" y="206"/>
                  </a:lnTo>
                  <a:lnTo>
                    <a:pt x="375" y="201"/>
                  </a:lnTo>
                  <a:lnTo>
                    <a:pt x="385" y="194"/>
                  </a:lnTo>
                  <a:lnTo>
                    <a:pt x="393" y="186"/>
                  </a:lnTo>
                  <a:lnTo>
                    <a:pt x="399" y="178"/>
                  </a:lnTo>
                  <a:lnTo>
                    <a:pt x="403" y="170"/>
                  </a:lnTo>
                  <a:lnTo>
                    <a:pt x="403" y="170"/>
                  </a:lnTo>
                  <a:lnTo>
                    <a:pt x="407" y="162"/>
                  </a:lnTo>
                  <a:lnTo>
                    <a:pt x="412" y="156"/>
                  </a:lnTo>
                  <a:lnTo>
                    <a:pt x="416" y="154"/>
                  </a:lnTo>
                  <a:lnTo>
                    <a:pt x="418" y="152"/>
                  </a:lnTo>
                  <a:lnTo>
                    <a:pt x="421" y="154"/>
                  </a:lnTo>
                  <a:lnTo>
                    <a:pt x="422" y="158"/>
                  </a:lnTo>
                  <a:lnTo>
                    <a:pt x="424" y="163"/>
                  </a:lnTo>
                  <a:lnTo>
                    <a:pt x="425" y="170"/>
                  </a:lnTo>
                  <a:lnTo>
                    <a:pt x="424" y="189"/>
                  </a:lnTo>
                  <a:lnTo>
                    <a:pt x="420" y="212"/>
                  </a:lnTo>
                  <a:lnTo>
                    <a:pt x="417" y="225"/>
                  </a:lnTo>
                  <a:lnTo>
                    <a:pt x="412" y="240"/>
                  </a:lnTo>
                  <a:lnTo>
                    <a:pt x="406" y="254"/>
                  </a:lnTo>
                  <a:lnTo>
                    <a:pt x="399" y="270"/>
                  </a:lnTo>
                  <a:lnTo>
                    <a:pt x="399" y="270"/>
                  </a:lnTo>
                  <a:lnTo>
                    <a:pt x="391" y="285"/>
                  </a:lnTo>
                  <a:lnTo>
                    <a:pt x="382" y="299"/>
                  </a:lnTo>
                  <a:lnTo>
                    <a:pt x="371" y="314"/>
                  </a:lnTo>
                  <a:lnTo>
                    <a:pt x="360" y="328"/>
                  </a:lnTo>
                  <a:lnTo>
                    <a:pt x="348" y="341"/>
                  </a:lnTo>
                  <a:lnTo>
                    <a:pt x="335" y="353"/>
                  </a:lnTo>
                  <a:lnTo>
                    <a:pt x="321" y="364"/>
                  </a:lnTo>
                  <a:lnTo>
                    <a:pt x="306" y="374"/>
                  </a:lnTo>
                  <a:lnTo>
                    <a:pt x="290" y="383"/>
                  </a:lnTo>
                  <a:lnTo>
                    <a:pt x="272" y="390"/>
                  </a:lnTo>
                  <a:lnTo>
                    <a:pt x="255" y="394"/>
                  </a:lnTo>
                  <a:lnTo>
                    <a:pt x="236" y="398"/>
                  </a:lnTo>
                  <a:lnTo>
                    <a:pt x="216" y="398"/>
                  </a:lnTo>
                  <a:lnTo>
                    <a:pt x="196" y="398"/>
                  </a:lnTo>
                  <a:lnTo>
                    <a:pt x="174" y="394"/>
                  </a:lnTo>
                  <a:lnTo>
                    <a:pt x="151" y="389"/>
                  </a:lnTo>
                  <a:lnTo>
                    <a:pt x="143" y="380"/>
                  </a:lnTo>
                  <a:lnTo>
                    <a:pt x="121" y="389"/>
                  </a:lnTo>
                  <a:lnTo>
                    <a:pt x="121" y="389"/>
                  </a:lnTo>
                  <a:lnTo>
                    <a:pt x="115" y="385"/>
                  </a:lnTo>
                  <a:lnTo>
                    <a:pt x="98" y="371"/>
                  </a:lnTo>
                  <a:lnTo>
                    <a:pt x="86" y="362"/>
                  </a:lnTo>
                  <a:lnTo>
                    <a:pt x="74" y="351"/>
                  </a:lnTo>
                  <a:lnTo>
                    <a:pt x="62" y="337"/>
                  </a:lnTo>
                  <a:lnTo>
                    <a:pt x="48" y="322"/>
                  </a:lnTo>
                  <a:lnTo>
                    <a:pt x="36" y="306"/>
                  </a:lnTo>
                  <a:lnTo>
                    <a:pt x="25" y="287"/>
                  </a:lnTo>
                  <a:lnTo>
                    <a:pt x="16" y="267"/>
                  </a:lnTo>
                  <a:lnTo>
                    <a:pt x="8" y="245"/>
                  </a:lnTo>
                  <a:lnTo>
                    <a:pt x="2" y="223"/>
                  </a:lnTo>
                  <a:lnTo>
                    <a:pt x="0" y="210"/>
                  </a:lnTo>
                  <a:lnTo>
                    <a:pt x="0" y="197"/>
                  </a:lnTo>
                  <a:lnTo>
                    <a:pt x="0" y="185"/>
                  </a:lnTo>
                  <a:lnTo>
                    <a:pt x="1" y="171"/>
                  </a:lnTo>
                  <a:lnTo>
                    <a:pt x="2" y="158"/>
                  </a:lnTo>
                  <a:lnTo>
                    <a:pt x="5" y="144"/>
                  </a:lnTo>
                  <a:lnTo>
                    <a:pt x="5" y="144"/>
                  </a:lnTo>
                  <a:lnTo>
                    <a:pt x="13" y="117"/>
                  </a:lnTo>
                  <a:lnTo>
                    <a:pt x="20" y="94"/>
                  </a:lnTo>
                  <a:lnTo>
                    <a:pt x="28" y="75"/>
                  </a:lnTo>
                  <a:lnTo>
                    <a:pt x="35" y="59"/>
                  </a:lnTo>
                  <a:lnTo>
                    <a:pt x="42" y="46"/>
                  </a:lnTo>
                  <a:lnTo>
                    <a:pt x="48" y="35"/>
                  </a:lnTo>
                  <a:lnTo>
                    <a:pt x="55" y="25"/>
                  </a:lnTo>
                  <a:lnTo>
                    <a:pt x="61" y="19"/>
                  </a:lnTo>
                  <a:lnTo>
                    <a:pt x="67" y="15"/>
                  </a:lnTo>
                  <a:lnTo>
                    <a:pt x="71" y="11"/>
                  </a:lnTo>
                  <a:lnTo>
                    <a:pt x="81" y="8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88" y="8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5" name="Freeform 683"/>
            <p:cNvSpPr>
              <a:spLocks/>
            </p:cNvSpPr>
            <p:nvPr/>
          </p:nvSpPr>
          <p:spPr bwMode="auto">
            <a:xfrm>
              <a:off x="2905723" y="4401955"/>
              <a:ext cx="95636" cy="75431"/>
            </a:xfrm>
            <a:custGeom>
              <a:avLst/>
              <a:gdLst>
                <a:gd name="T0" fmla="*/ 0 w 71"/>
                <a:gd name="T1" fmla="*/ 0 h 56"/>
                <a:gd name="T2" fmla="*/ 0 w 71"/>
                <a:gd name="T3" fmla="*/ 0 h 56"/>
                <a:gd name="T4" fmla="*/ 2 w 71"/>
                <a:gd name="T5" fmla="*/ 11 h 56"/>
                <a:gd name="T6" fmla="*/ 6 w 71"/>
                <a:gd name="T7" fmla="*/ 21 h 56"/>
                <a:gd name="T8" fmla="*/ 12 w 71"/>
                <a:gd name="T9" fmla="*/ 31 h 56"/>
                <a:gd name="T10" fmla="*/ 20 w 71"/>
                <a:gd name="T11" fmla="*/ 42 h 56"/>
                <a:gd name="T12" fmla="*/ 24 w 71"/>
                <a:gd name="T13" fmla="*/ 46 h 56"/>
                <a:gd name="T14" fmla="*/ 28 w 71"/>
                <a:gd name="T15" fmla="*/ 50 h 56"/>
                <a:gd name="T16" fmla="*/ 33 w 71"/>
                <a:gd name="T17" fmla="*/ 53 h 56"/>
                <a:gd name="T18" fmla="*/ 39 w 71"/>
                <a:gd name="T19" fmla="*/ 56 h 56"/>
                <a:gd name="T20" fmla="*/ 45 w 71"/>
                <a:gd name="T21" fmla="*/ 56 h 56"/>
                <a:gd name="T22" fmla="*/ 52 w 71"/>
                <a:gd name="T23" fmla="*/ 54 h 56"/>
                <a:gd name="T24" fmla="*/ 52 w 71"/>
                <a:gd name="T25" fmla="*/ 54 h 56"/>
                <a:gd name="T26" fmla="*/ 63 w 71"/>
                <a:gd name="T27" fmla="*/ 52 h 56"/>
                <a:gd name="T28" fmla="*/ 68 w 71"/>
                <a:gd name="T29" fmla="*/ 49 h 56"/>
                <a:gd name="T30" fmla="*/ 71 w 71"/>
                <a:gd name="T31" fmla="*/ 46 h 56"/>
                <a:gd name="T32" fmla="*/ 70 w 71"/>
                <a:gd name="T33" fmla="*/ 45 h 56"/>
                <a:gd name="T34" fmla="*/ 64 w 71"/>
                <a:gd name="T35" fmla="*/ 43 h 56"/>
                <a:gd name="T36" fmla="*/ 60 w 71"/>
                <a:gd name="T37" fmla="*/ 43 h 56"/>
                <a:gd name="T38" fmla="*/ 0 w 71"/>
                <a:gd name="T3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1" h="56">
                  <a:moveTo>
                    <a:pt x="0" y="0"/>
                  </a:moveTo>
                  <a:lnTo>
                    <a:pt x="0" y="0"/>
                  </a:lnTo>
                  <a:lnTo>
                    <a:pt x="2" y="11"/>
                  </a:lnTo>
                  <a:lnTo>
                    <a:pt x="6" y="21"/>
                  </a:lnTo>
                  <a:lnTo>
                    <a:pt x="12" y="31"/>
                  </a:lnTo>
                  <a:lnTo>
                    <a:pt x="20" y="42"/>
                  </a:lnTo>
                  <a:lnTo>
                    <a:pt x="24" y="46"/>
                  </a:lnTo>
                  <a:lnTo>
                    <a:pt x="28" y="50"/>
                  </a:lnTo>
                  <a:lnTo>
                    <a:pt x="33" y="53"/>
                  </a:lnTo>
                  <a:lnTo>
                    <a:pt x="39" y="56"/>
                  </a:lnTo>
                  <a:lnTo>
                    <a:pt x="45" y="56"/>
                  </a:lnTo>
                  <a:lnTo>
                    <a:pt x="52" y="54"/>
                  </a:lnTo>
                  <a:lnTo>
                    <a:pt x="52" y="54"/>
                  </a:lnTo>
                  <a:lnTo>
                    <a:pt x="63" y="52"/>
                  </a:lnTo>
                  <a:lnTo>
                    <a:pt x="68" y="49"/>
                  </a:lnTo>
                  <a:lnTo>
                    <a:pt x="71" y="46"/>
                  </a:lnTo>
                  <a:lnTo>
                    <a:pt x="70" y="45"/>
                  </a:lnTo>
                  <a:lnTo>
                    <a:pt x="64" y="43"/>
                  </a:lnTo>
                  <a:lnTo>
                    <a:pt x="60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6" name="Freeform 684"/>
            <p:cNvSpPr>
              <a:spLocks/>
            </p:cNvSpPr>
            <p:nvPr/>
          </p:nvSpPr>
          <p:spPr bwMode="auto">
            <a:xfrm>
              <a:off x="2706370" y="4303626"/>
              <a:ext cx="106412" cy="55227"/>
            </a:xfrm>
            <a:custGeom>
              <a:avLst/>
              <a:gdLst>
                <a:gd name="T0" fmla="*/ 79 w 79"/>
                <a:gd name="T1" fmla="*/ 33 h 41"/>
                <a:gd name="T2" fmla="*/ 79 w 79"/>
                <a:gd name="T3" fmla="*/ 33 h 41"/>
                <a:gd name="T4" fmla="*/ 69 w 79"/>
                <a:gd name="T5" fmla="*/ 37 h 41"/>
                <a:gd name="T6" fmla="*/ 58 w 79"/>
                <a:gd name="T7" fmla="*/ 38 h 41"/>
                <a:gd name="T8" fmla="*/ 46 w 79"/>
                <a:gd name="T9" fmla="*/ 41 h 41"/>
                <a:gd name="T10" fmla="*/ 34 w 79"/>
                <a:gd name="T11" fmla="*/ 41 h 41"/>
                <a:gd name="T12" fmla="*/ 27 w 79"/>
                <a:gd name="T13" fmla="*/ 40 h 41"/>
                <a:gd name="T14" fmla="*/ 22 w 79"/>
                <a:gd name="T15" fmla="*/ 38 h 41"/>
                <a:gd name="T16" fmla="*/ 17 w 79"/>
                <a:gd name="T17" fmla="*/ 35 h 41"/>
                <a:gd name="T18" fmla="*/ 11 w 79"/>
                <a:gd name="T19" fmla="*/ 31 h 41"/>
                <a:gd name="T20" fmla="*/ 7 w 79"/>
                <a:gd name="T21" fmla="*/ 27 h 41"/>
                <a:gd name="T22" fmla="*/ 4 w 79"/>
                <a:gd name="T23" fmla="*/ 21 h 41"/>
                <a:gd name="T24" fmla="*/ 4 w 79"/>
                <a:gd name="T25" fmla="*/ 21 h 41"/>
                <a:gd name="T26" fmla="*/ 2 w 79"/>
                <a:gd name="T27" fmla="*/ 10 h 41"/>
                <a:gd name="T28" fmla="*/ 0 w 79"/>
                <a:gd name="T29" fmla="*/ 4 h 41"/>
                <a:gd name="T30" fmla="*/ 0 w 79"/>
                <a:gd name="T31" fmla="*/ 2 h 41"/>
                <a:gd name="T32" fmla="*/ 2 w 79"/>
                <a:gd name="T33" fmla="*/ 0 h 41"/>
                <a:gd name="T34" fmla="*/ 6 w 79"/>
                <a:gd name="T35" fmla="*/ 4 h 41"/>
                <a:gd name="T36" fmla="*/ 8 w 79"/>
                <a:gd name="T37" fmla="*/ 7 h 41"/>
                <a:gd name="T38" fmla="*/ 79 w 79"/>
                <a:gd name="T3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41">
                  <a:moveTo>
                    <a:pt x="79" y="33"/>
                  </a:moveTo>
                  <a:lnTo>
                    <a:pt x="79" y="33"/>
                  </a:lnTo>
                  <a:lnTo>
                    <a:pt x="69" y="37"/>
                  </a:lnTo>
                  <a:lnTo>
                    <a:pt x="58" y="38"/>
                  </a:lnTo>
                  <a:lnTo>
                    <a:pt x="46" y="41"/>
                  </a:lnTo>
                  <a:lnTo>
                    <a:pt x="34" y="41"/>
                  </a:lnTo>
                  <a:lnTo>
                    <a:pt x="27" y="40"/>
                  </a:lnTo>
                  <a:lnTo>
                    <a:pt x="22" y="38"/>
                  </a:lnTo>
                  <a:lnTo>
                    <a:pt x="17" y="35"/>
                  </a:lnTo>
                  <a:lnTo>
                    <a:pt x="11" y="31"/>
                  </a:lnTo>
                  <a:lnTo>
                    <a:pt x="7" y="27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2" y="10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4"/>
                  </a:lnTo>
                  <a:lnTo>
                    <a:pt x="8" y="7"/>
                  </a:lnTo>
                  <a:lnTo>
                    <a:pt x="79" y="33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78" name="文本占位符 177"/>
          <p:cNvSpPr>
            <a:spLocks noGrp="1"/>
          </p:cNvSpPr>
          <p:nvPr>
            <p:ph type="body" sz="quarter" idx="10" hasCustomPrompt="1"/>
          </p:nvPr>
        </p:nvSpPr>
        <p:spPr>
          <a:xfrm>
            <a:off x="3078608" y="356702"/>
            <a:ext cx="8308975" cy="978729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>
            <a:lvl1pPr marL="0" marR="0" indent="0" algn="l" defTabSz="914241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1" lang="zh-CN" altLang="en-US" sz="6400" b="1" dirty="0">
                <a:solidFill>
                  <a:schemeClr val="accent1"/>
                </a:solidFill>
                <a:cs typeface="+mn-ea"/>
              </a:defRPr>
            </a:lvl1pPr>
          </a:lstStyle>
          <a:p>
            <a:pPr marL="0" marR="0" lvl="0" indent="0" algn="l" defTabSz="914241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 sz="6400" b="1" dirty="0">
                <a:solidFill>
                  <a:schemeClr val="accent1"/>
                </a:solidFill>
                <a:cs typeface="+mn-ea"/>
                <a:sym typeface="+mn-lt"/>
              </a:rPr>
              <a:t>CONTENTS</a:t>
            </a:r>
            <a:endParaRPr kumimoji="1" lang="zh-CN" altLang="en-US" sz="6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88" name="文本占位符 187"/>
          <p:cNvSpPr>
            <a:spLocks noGrp="1"/>
          </p:cNvSpPr>
          <p:nvPr>
            <p:ph type="body" sz="quarter" idx="11" hasCustomPrompt="1"/>
          </p:nvPr>
        </p:nvSpPr>
        <p:spPr>
          <a:xfrm>
            <a:off x="3084161" y="1779681"/>
            <a:ext cx="3787776" cy="646331"/>
          </a:xfrm>
          <a:prstGeom prst="rect">
            <a:avLst/>
          </a:prstGeom>
        </p:spPr>
        <p:txBody>
          <a:bodyPr wrap="square" lIns="91428" tIns="45718" rIns="91428" bIns="45718">
            <a:spAutoFit/>
          </a:bodyPr>
          <a:lstStyle>
            <a:lvl1pPr marL="571416" indent="-571416">
              <a:buFont typeface="Wingdings" panose="05000000000000000000" pitchFamily="2" charset="2"/>
              <a:buChar char="n"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PART ONE</a:t>
            </a:r>
            <a:endParaRPr lang="zh-CN" altLang="en-US" dirty="0"/>
          </a:p>
        </p:txBody>
      </p:sp>
      <p:sp>
        <p:nvSpPr>
          <p:cNvPr id="194" name="文本占位符 193"/>
          <p:cNvSpPr>
            <a:spLocks noGrp="1"/>
          </p:cNvSpPr>
          <p:nvPr>
            <p:ph type="body" sz="quarter" idx="15" hasCustomPrompt="1"/>
          </p:nvPr>
        </p:nvSpPr>
        <p:spPr>
          <a:xfrm>
            <a:off x="6871937" y="1830828"/>
            <a:ext cx="4605776" cy="535531"/>
          </a:xfrm>
          <a:prstGeom prst="rect">
            <a:avLst/>
          </a:prstGeom>
        </p:spPr>
        <p:txBody>
          <a:bodyPr wrap="square" lIns="91428" tIns="45718" rIns="91428" bIns="45718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sp>
        <p:nvSpPr>
          <p:cNvPr id="193" name="文本占位符 187"/>
          <p:cNvSpPr>
            <a:spLocks noGrp="1"/>
          </p:cNvSpPr>
          <p:nvPr>
            <p:ph type="body" sz="quarter" idx="16" hasCustomPrompt="1"/>
          </p:nvPr>
        </p:nvSpPr>
        <p:spPr>
          <a:xfrm>
            <a:off x="3084161" y="2643549"/>
            <a:ext cx="3787776" cy="646331"/>
          </a:xfrm>
          <a:prstGeom prst="rect">
            <a:avLst/>
          </a:prstGeom>
        </p:spPr>
        <p:txBody>
          <a:bodyPr wrap="square" lIns="91428" tIns="45718" rIns="91428" bIns="45718">
            <a:spAutoFit/>
          </a:bodyPr>
          <a:lstStyle>
            <a:lvl1pPr marL="571416" indent="-571416">
              <a:buFont typeface="Wingdings" panose="05000000000000000000" pitchFamily="2" charset="2"/>
              <a:buChar char="n"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PART ONE</a:t>
            </a:r>
            <a:endParaRPr lang="zh-CN" altLang="en-US" dirty="0"/>
          </a:p>
        </p:txBody>
      </p:sp>
      <p:sp>
        <p:nvSpPr>
          <p:cNvPr id="198" name="文本占位符 193"/>
          <p:cNvSpPr>
            <a:spLocks noGrp="1"/>
          </p:cNvSpPr>
          <p:nvPr>
            <p:ph type="body" sz="quarter" idx="17" hasCustomPrompt="1"/>
          </p:nvPr>
        </p:nvSpPr>
        <p:spPr>
          <a:xfrm>
            <a:off x="6871937" y="2694697"/>
            <a:ext cx="4605776" cy="535531"/>
          </a:xfrm>
          <a:prstGeom prst="rect">
            <a:avLst/>
          </a:prstGeom>
        </p:spPr>
        <p:txBody>
          <a:bodyPr wrap="square" lIns="91428" tIns="45718" rIns="91428" bIns="45718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sp>
        <p:nvSpPr>
          <p:cNvPr id="199" name="文本占位符 187"/>
          <p:cNvSpPr>
            <a:spLocks noGrp="1"/>
          </p:cNvSpPr>
          <p:nvPr>
            <p:ph type="body" sz="quarter" idx="18" hasCustomPrompt="1"/>
          </p:nvPr>
        </p:nvSpPr>
        <p:spPr>
          <a:xfrm>
            <a:off x="3084161" y="3567925"/>
            <a:ext cx="3787776" cy="646331"/>
          </a:xfrm>
          <a:prstGeom prst="rect">
            <a:avLst/>
          </a:prstGeom>
        </p:spPr>
        <p:txBody>
          <a:bodyPr wrap="square" lIns="91428" tIns="45718" rIns="91428" bIns="45718">
            <a:spAutoFit/>
          </a:bodyPr>
          <a:lstStyle>
            <a:lvl1pPr marL="571416" indent="-571416">
              <a:buFont typeface="Wingdings" panose="05000000000000000000" pitchFamily="2" charset="2"/>
              <a:buChar char="n"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PART ONE</a:t>
            </a:r>
            <a:endParaRPr lang="zh-CN" altLang="en-US" dirty="0"/>
          </a:p>
        </p:txBody>
      </p:sp>
      <p:sp>
        <p:nvSpPr>
          <p:cNvPr id="200" name="文本占位符 193"/>
          <p:cNvSpPr>
            <a:spLocks noGrp="1"/>
          </p:cNvSpPr>
          <p:nvPr>
            <p:ph type="body" sz="quarter" idx="19" hasCustomPrompt="1"/>
          </p:nvPr>
        </p:nvSpPr>
        <p:spPr>
          <a:xfrm>
            <a:off x="6871937" y="3619073"/>
            <a:ext cx="4605776" cy="535531"/>
          </a:xfrm>
          <a:prstGeom prst="rect">
            <a:avLst/>
          </a:prstGeom>
        </p:spPr>
        <p:txBody>
          <a:bodyPr wrap="square" lIns="91428" tIns="45718" rIns="91428" bIns="45718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sp>
        <p:nvSpPr>
          <p:cNvPr id="201" name="文本占位符 187"/>
          <p:cNvSpPr>
            <a:spLocks noGrp="1"/>
          </p:cNvSpPr>
          <p:nvPr>
            <p:ph type="body" sz="quarter" idx="20" hasCustomPrompt="1"/>
          </p:nvPr>
        </p:nvSpPr>
        <p:spPr>
          <a:xfrm>
            <a:off x="3084161" y="4481957"/>
            <a:ext cx="3787776" cy="646331"/>
          </a:xfrm>
          <a:prstGeom prst="rect">
            <a:avLst/>
          </a:prstGeom>
        </p:spPr>
        <p:txBody>
          <a:bodyPr wrap="square" lIns="91428" tIns="45718" rIns="91428" bIns="45718">
            <a:spAutoFit/>
          </a:bodyPr>
          <a:lstStyle>
            <a:lvl1pPr marL="571416" indent="-571416">
              <a:buFont typeface="Wingdings" panose="05000000000000000000" pitchFamily="2" charset="2"/>
              <a:buChar char="n"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PART ONE</a:t>
            </a:r>
            <a:endParaRPr lang="zh-CN" altLang="en-US" dirty="0"/>
          </a:p>
        </p:txBody>
      </p:sp>
      <p:sp>
        <p:nvSpPr>
          <p:cNvPr id="202" name="文本占位符 193"/>
          <p:cNvSpPr>
            <a:spLocks noGrp="1"/>
          </p:cNvSpPr>
          <p:nvPr>
            <p:ph type="body" sz="quarter" idx="21" hasCustomPrompt="1"/>
          </p:nvPr>
        </p:nvSpPr>
        <p:spPr>
          <a:xfrm>
            <a:off x="6871937" y="4533105"/>
            <a:ext cx="4605776" cy="535531"/>
          </a:xfrm>
          <a:prstGeom prst="rect">
            <a:avLst/>
          </a:prstGeom>
        </p:spPr>
        <p:txBody>
          <a:bodyPr wrap="square" lIns="91428" tIns="45718" rIns="91428" bIns="45718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sp>
        <p:nvSpPr>
          <p:cNvPr id="203" name="文本占位符 187"/>
          <p:cNvSpPr>
            <a:spLocks noGrp="1"/>
          </p:cNvSpPr>
          <p:nvPr>
            <p:ph type="body" sz="quarter" idx="22" hasCustomPrompt="1"/>
          </p:nvPr>
        </p:nvSpPr>
        <p:spPr>
          <a:xfrm>
            <a:off x="3084161" y="5395985"/>
            <a:ext cx="3787776" cy="646331"/>
          </a:xfrm>
          <a:prstGeom prst="rect">
            <a:avLst/>
          </a:prstGeom>
        </p:spPr>
        <p:txBody>
          <a:bodyPr wrap="square" lIns="91428" tIns="45718" rIns="91428" bIns="45718">
            <a:spAutoFit/>
          </a:bodyPr>
          <a:lstStyle>
            <a:lvl1pPr marL="571416" indent="-571416">
              <a:buFont typeface="Wingdings" panose="05000000000000000000" pitchFamily="2" charset="2"/>
              <a:buChar char="n"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PART ONE</a:t>
            </a:r>
            <a:endParaRPr lang="zh-CN" altLang="en-US" dirty="0"/>
          </a:p>
        </p:txBody>
      </p:sp>
      <p:sp>
        <p:nvSpPr>
          <p:cNvPr id="204" name="文本占位符 193"/>
          <p:cNvSpPr>
            <a:spLocks noGrp="1"/>
          </p:cNvSpPr>
          <p:nvPr>
            <p:ph type="body" sz="quarter" idx="23" hasCustomPrompt="1"/>
          </p:nvPr>
        </p:nvSpPr>
        <p:spPr>
          <a:xfrm>
            <a:off x="6871937" y="5447133"/>
            <a:ext cx="4605776" cy="535531"/>
          </a:xfrm>
          <a:prstGeom prst="rect">
            <a:avLst/>
          </a:prstGeom>
        </p:spPr>
        <p:txBody>
          <a:bodyPr wrap="square" lIns="91428" tIns="45718" rIns="91428" bIns="45718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</p:spTree>
    <p:extLst>
      <p:ext uri="{BB962C8B-B14F-4D97-AF65-F5344CB8AC3E}">
        <p14:creationId xmlns:p14="http://schemas.microsoft.com/office/powerpoint/2010/main" val="3264017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六项目录"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364968"/>
            <a:ext cx="12192000" cy="54930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 defTabSz="914241"/>
            <a:endParaRPr kumimoji="1" lang="zh-CN" altLang="en-US" sz="2400">
              <a:solidFill>
                <a:srgbClr val="FFFFFF"/>
              </a:solidFill>
            </a:endParaRPr>
          </a:p>
        </p:txBody>
      </p:sp>
      <p:grpSp>
        <p:nvGrpSpPr>
          <p:cNvPr id="16" name="组 2"/>
          <p:cNvGrpSpPr/>
          <p:nvPr userDrawn="1"/>
        </p:nvGrpSpPr>
        <p:grpSpPr>
          <a:xfrm flipV="1">
            <a:off x="626945" y="391286"/>
            <a:ext cx="1824715" cy="2676009"/>
            <a:chOff x="2256477" y="2877169"/>
            <a:chExt cx="1368536" cy="2007007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Freeform 55"/>
            <p:cNvSpPr>
              <a:spLocks/>
            </p:cNvSpPr>
            <p:nvPr/>
          </p:nvSpPr>
          <p:spPr bwMode="auto">
            <a:xfrm>
              <a:off x="2539344" y="4135253"/>
              <a:ext cx="933460" cy="266703"/>
            </a:xfrm>
            <a:custGeom>
              <a:avLst/>
              <a:gdLst>
                <a:gd name="T0" fmla="*/ 686 w 693"/>
                <a:gd name="T1" fmla="*/ 0 h 198"/>
                <a:gd name="T2" fmla="*/ 0 w 693"/>
                <a:gd name="T3" fmla="*/ 0 h 198"/>
                <a:gd name="T4" fmla="*/ 0 w 693"/>
                <a:gd name="T5" fmla="*/ 0 h 198"/>
                <a:gd name="T6" fmla="*/ 0 w 693"/>
                <a:gd name="T7" fmla="*/ 11 h 198"/>
                <a:gd name="T8" fmla="*/ 0 w 693"/>
                <a:gd name="T9" fmla="*/ 11 h 198"/>
                <a:gd name="T10" fmla="*/ 3 w 693"/>
                <a:gd name="T11" fmla="*/ 21 h 198"/>
                <a:gd name="T12" fmla="*/ 6 w 693"/>
                <a:gd name="T13" fmla="*/ 34 h 198"/>
                <a:gd name="T14" fmla="*/ 11 w 693"/>
                <a:gd name="T15" fmla="*/ 44 h 198"/>
                <a:gd name="T16" fmla="*/ 18 w 693"/>
                <a:gd name="T17" fmla="*/ 57 h 198"/>
                <a:gd name="T18" fmla="*/ 26 w 693"/>
                <a:gd name="T19" fmla="*/ 67 h 198"/>
                <a:gd name="T20" fmla="*/ 35 w 693"/>
                <a:gd name="T21" fmla="*/ 79 h 198"/>
                <a:gd name="T22" fmla="*/ 45 w 693"/>
                <a:gd name="T23" fmla="*/ 92 h 198"/>
                <a:gd name="T24" fmla="*/ 57 w 693"/>
                <a:gd name="T25" fmla="*/ 104 h 198"/>
                <a:gd name="T26" fmla="*/ 84 w 693"/>
                <a:gd name="T27" fmla="*/ 128 h 198"/>
                <a:gd name="T28" fmla="*/ 115 w 693"/>
                <a:gd name="T29" fmla="*/ 152 h 198"/>
                <a:gd name="T30" fmla="*/ 149 w 693"/>
                <a:gd name="T31" fmla="*/ 175 h 198"/>
                <a:gd name="T32" fmla="*/ 185 w 693"/>
                <a:gd name="T33" fmla="*/ 198 h 198"/>
                <a:gd name="T34" fmla="*/ 671 w 693"/>
                <a:gd name="T35" fmla="*/ 198 h 198"/>
                <a:gd name="T36" fmla="*/ 671 w 693"/>
                <a:gd name="T37" fmla="*/ 198 h 198"/>
                <a:gd name="T38" fmla="*/ 681 w 693"/>
                <a:gd name="T39" fmla="*/ 173 h 198"/>
                <a:gd name="T40" fmla="*/ 686 w 693"/>
                <a:gd name="T41" fmla="*/ 147 h 198"/>
                <a:gd name="T42" fmla="*/ 691 w 693"/>
                <a:gd name="T43" fmla="*/ 121 h 198"/>
                <a:gd name="T44" fmla="*/ 693 w 693"/>
                <a:gd name="T45" fmla="*/ 96 h 198"/>
                <a:gd name="T46" fmla="*/ 693 w 693"/>
                <a:gd name="T47" fmla="*/ 70 h 198"/>
                <a:gd name="T48" fmla="*/ 691 w 693"/>
                <a:gd name="T49" fmla="*/ 46 h 198"/>
                <a:gd name="T50" fmla="*/ 689 w 693"/>
                <a:gd name="T51" fmla="*/ 23 h 198"/>
                <a:gd name="T52" fmla="*/ 686 w 693"/>
                <a:gd name="T5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3" h="198">
                  <a:moveTo>
                    <a:pt x="68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3" y="21"/>
                  </a:lnTo>
                  <a:lnTo>
                    <a:pt x="6" y="34"/>
                  </a:lnTo>
                  <a:lnTo>
                    <a:pt x="11" y="44"/>
                  </a:lnTo>
                  <a:lnTo>
                    <a:pt x="18" y="57"/>
                  </a:lnTo>
                  <a:lnTo>
                    <a:pt x="26" y="67"/>
                  </a:lnTo>
                  <a:lnTo>
                    <a:pt x="35" y="79"/>
                  </a:lnTo>
                  <a:lnTo>
                    <a:pt x="45" y="92"/>
                  </a:lnTo>
                  <a:lnTo>
                    <a:pt x="57" y="104"/>
                  </a:lnTo>
                  <a:lnTo>
                    <a:pt x="84" y="128"/>
                  </a:lnTo>
                  <a:lnTo>
                    <a:pt x="115" y="152"/>
                  </a:lnTo>
                  <a:lnTo>
                    <a:pt x="149" y="175"/>
                  </a:lnTo>
                  <a:lnTo>
                    <a:pt x="185" y="198"/>
                  </a:lnTo>
                  <a:lnTo>
                    <a:pt x="671" y="198"/>
                  </a:lnTo>
                  <a:lnTo>
                    <a:pt x="671" y="198"/>
                  </a:lnTo>
                  <a:lnTo>
                    <a:pt x="681" y="173"/>
                  </a:lnTo>
                  <a:lnTo>
                    <a:pt x="686" y="147"/>
                  </a:lnTo>
                  <a:lnTo>
                    <a:pt x="691" y="121"/>
                  </a:lnTo>
                  <a:lnTo>
                    <a:pt x="693" y="96"/>
                  </a:lnTo>
                  <a:lnTo>
                    <a:pt x="693" y="70"/>
                  </a:lnTo>
                  <a:lnTo>
                    <a:pt x="691" y="46"/>
                  </a:lnTo>
                  <a:lnTo>
                    <a:pt x="689" y="23"/>
                  </a:lnTo>
                  <a:lnTo>
                    <a:pt x="68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218"/>
            <p:cNvSpPr>
              <a:spLocks/>
            </p:cNvSpPr>
            <p:nvPr/>
          </p:nvSpPr>
          <p:spPr bwMode="auto">
            <a:xfrm>
              <a:off x="3039075" y="3106157"/>
              <a:ext cx="134698" cy="101024"/>
            </a:xfrm>
            <a:custGeom>
              <a:avLst/>
              <a:gdLst>
                <a:gd name="T0" fmla="*/ 77 w 100"/>
                <a:gd name="T1" fmla="*/ 0 h 75"/>
                <a:gd name="T2" fmla="*/ 65 w 100"/>
                <a:gd name="T3" fmla="*/ 2 h 75"/>
                <a:gd name="T4" fmla="*/ 30 w 100"/>
                <a:gd name="T5" fmla="*/ 21 h 75"/>
                <a:gd name="T6" fmla="*/ 29 w 100"/>
                <a:gd name="T7" fmla="*/ 24 h 75"/>
                <a:gd name="T8" fmla="*/ 31 w 100"/>
                <a:gd name="T9" fmla="*/ 25 h 75"/>
                <a:gd name="T10" fmla="*/ 31 w 100"/>
                <a:gd name="T11" fmla="*/ 25 h 75"/>
                <a:gd name="T12" fmla="*/ 68 w 100"/>
                <a:gd name="T13" fmla="*/ 6 h 75"/>
                <a:gd name="T14" fmla="*/ 77 w 100"/>
                <a:gd name="T15" fmla="*/ 5 h 75"/>
                <a:gd name="T16" fmla="*/ 81 w 100"/>
                <a:gd name="T17" fmla="*/ 5 h 75"/>
                <a:gd name="T18" fmla="*/ 88 w 100"/>
                <a:gd name="T19" fmla="*/ 9 h 75"/>
                <a:gd name="T20" fmla="*/ 94 w 100"/>
                <a:gd name="T21" fmla="*/ 15 h 75"/>
                <a:gd name="T22" fmla="*/ 94 w 100"/>
                <a:gd name="T23" fmla="*/ 28 h 75"/>
                <a:gd name="T24" fmla="*/ 91 w 100"/>
                <a:gd name="T25" fmla="*/ 33 h 75"/>
                <a:gd name="T26" fmla="*/ 25 w 100"/>
                <a:gd name="T27" fmla="*/ 69 h 75"/>
                <a:gd name="T28" fmla="*/ 22 w 100"/>
                <a:gd name="T29" fmla="*/ 70 h 75"/>
                <a:gd name="T30" fmla="*/ 18 w 100"/>
                <a:gd name="T31" fmla="*/ 71 h 75"/>
                <a:gd name="T32" fmla="*/ 11 w 100"/>
                <a:gd name="T33" fmla="*/ 69 h 75"/>
                <a:gd name="T34" fmla="*/ 6 w 100"/>
                <a:gd name="T35" fmla="*/ 63 h 75"/>
                <a:gd name="T36" fmla="*/ 4 w 100"/>
                <a:gd name="T37" fmla="*/ 59 h 75"/>
                <a:gd name="T38" fmla="*/ 9 w 100"/>
                <a:gd name="T39" fmla="*/ 48 h 75"/>
                <a:gd name="T40" fmla="*/ 65 w 100"/>
                <a:gd name="T41" fmla="*/ 19 h 75"/>
                <a:gd name="T42" fmla="*/ 69 w 100"/>
                <a:gd name="T43" fmla="*/ 17 h 75"/>
                <a:gd name="T44" fmla="*/ 72 w 100"/>
                <a:gd name="T45" fmla="*/ 17 h 75"/>
                <a:gd name="T46" fmla="*/ 75 w 100"/>
                <a:gd name="T47" fmla="*/ 19 h 75"/>
                <a:gd name="T48" fmla="*/ 77 w 100"/>
                <a:gd name="T49" fmla="*/ 21 h 75"/>
                <a:gd name="T50" fmla="*/ 79 w 100"/>
                <a:gd name="T51" fmla="*/ 28 h 75"/>
                <a:gd name="T52" fmla="*/ 76 w 100"/>
                <a:gd name="T53" fmla="*/ 32 h 75"/>
                <a:gd name="T54" fmla="*/ 23 w 100"/>
                <a:gd name="T55" fmla="*/ 59 h 75"/>
                <a:gd name="T56" fmla="*/ 23 w 100"/>
                <a:gd name="T57" fmla="*/ 60 h 75"/>
                <a:gd name="T58" fmla="*/ 23 w 100"/>
                <a:gd name="T59" fmla="*/ 63 h 75"/>
                <a:gd name="T60" fmla="*/ 25 w 100"/>
                <a:gd name="T61" fmla="*/ 63 h 75"/>
                <a:gd name="T62" fmla="*/ 76 w 100"/>
                <a:gd name="T63" fmla="*/ 38 h 75"/>
                <a:gd name="T64" fmla="*/ 80 w 100"/>
                <a:gd name="T65" fmla="*/ 35 h 75"/>
                <a:gd name="T66" fmla="*/ 83 w 100"/>
                <a:gd name="T67" fmla="*/ 29 h 75"/>
                <a:gd name="T68" fmla="*/ 81 w 100"/>
                <a:gd name="T69" fmla="*/ 20 h 75"/>
                <a:gd name="T70" fmla="*/ 79 w 100"/>
                <a:gd name="T71" fmla="*/ 16 h 75"/>
                <a:gd name="T72" fmla="*/ 73 w 100"/>
                <a:gd name="T73" fmla="*/ 13 h 75"/>
                <a:gd name="T74" fmla="*/ 69 w 100"/>
                <a:gd name="T75" fmla="*/ 13 h 75"/>
                <a:gd name="T76" fmla="*/ 63 w 100"/>
                <a:gd name="T77" fmla="*/ 15 h 75"/>
                <a:gd name="T78" fmla="*/ 10 w 100"/>
                <a:gd name="T79" fmla="*/ 42 h 75"/>
                <a:gd name="T80" fmla="*/ 0 w 100"/>
                <a:gd name="T81" fmla="*/ 52 h 75"/>
                <a:gd name="T82" fmla="*/ 2 w 100"/>
                <a:gd name="T83" fmla="*/ 66 h 75"/>
                <a:gd name="T84" fmla="*/ 4 w 100"/>
                <a:gd name="T85" fmla="*/ 70 h 75"/>
                <a:gd name="T86" fmla="*/ 14 w 100"/>
                <a:gd name="T87" fmla="*/ 75 h 75"/>
                <a:gd name="T88" fmla="*/ 18 w 100"/>
                <a:gd name="T89" fmla="*/ 75 h 75"/>
                <a:gd name="T90" fmla="*/ 23 w 100"/>
                <a:gd name="T91" fmla="*/ 74 h 75"/>
                <a:gd name="T92" fmla="*/ 87 w 100"/>
                <a:gd name="T93" fmla="*/ 43 h 75"/>
                <a:gd name="T94" fmla="*/ 91 w 100"/>
                <a:gd name="T95" fmla="*/ 40 h 75"/>
                <a:gd name="T96" fmla="*/ 96 w 100"/>
                <a:gd name="T97" fmla="*/ 33 h 75"/>
                <a:gd name="T98" fmla="*/ 99 w 100"/>
                <a:gd name="T99" fmla="*/ 29 h 75"/>
                <a:gd name="T100" fmla="*/ 100 w 100"/>
                <a:gd name="T101" fmla="*/ 20 h 75"/>
                <a:gd name="T102" fmla="*/ 98 w 100"/>
                <a:gd name="T103" fmla="*/ 12 h 75"/>
                <a:gd name="T104" fmla="*/ 95 w 100"/>
                <a:gd name="T105" fmla="*/ 8 h 75"/>
                <a:gd name="T106" fmla="*/ 88 w 100"/>
                <a:gd name="T107" fmla="*/ 2 h 75"/>
                <a:gd name="T108" fmla="*/ 84 w 100"/>
                <a:gd name="T109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75">
                  <a:moveTo>
                    <a:pt x="77" y="0"/>
                  </a:moveTo>
                  <a:lnTo>
                    <a:pt x="77" y="0"/>
                  </a:lnTo>
                  <a:lnTo>
                    <a:pt x="71" y="1"/>
                  </a:lnTo>
                  <a:lnTo>
                    <a:pt x="65" y="2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29" y="23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72" y="5"/>
                  </a:lnTo>
                  <a:lnTo>
                    <a:pt x="77" y="5"/>
                  </a:lnTo>
                  <a:lnTo>
                    <a:pt x="77" y="5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8" y="9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5" y="21"/>
                  </a:lnTo>
                  <a:lnTo>
                    <a:pt x="94" y="28"/>
                  </a:lnTo>
                  <a:lnTo>
                    <a:pt x="94" y="28"/>
                  </a:lnTo>
                  <a:lnTo>
                    <a:pt x="91" y="33"/>
                  </a:lnTo>
                  <a:lnTo>
                    <a:pt x="85" y="39"/>
                  </a:lnTo>
                  <a:lnTo>
                    <a:pt x="25" y="69"/>
                  </a:lnTo>
                  <a:lnTo>
                    <a:pt x="25" y="69"/>
                  </a:lnTo>
                  <a:lnTo>
                    <a:pt x="22" y="70"/>
                  </a:lnTo>
                  <a:lnTo>
                    <a:pt x="18" y="71"/>
                  </a:lnTo>
                  <a:lnTo>
                    <a:pt x="18" y="71"/>
                  </a:lnTo>
                  <a:lnTo>
                    <a:pt x="15" y="70"/>
                  </a:lnTo>
                  <a:lnTo>
                    <a:pt x="11" y="69"/>
                  </a:lnTo>
                  <a:lnTo>
                    <a:pt x="9" y="67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4" y="59"/>
                  </a:lnTo>
                  <a:lnTo>
                    <a:pt x="6" y="54"/>
                  </a:lnTo>
                  <a:lnTo>
                    <a:pt x="9" y="48"/>
                  </a:lnTo>
                  <a:lnTo>
                    <a:pt x="13" y="46"/>
                  </a:lnTo>
                  <a:lnTo>
                    <a:pt x="65" y="19"/>
                  </a:lnTo>
                  <a:lnTo>
                    <a:pt x="65" y="19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5" y="19"/>
                  </a:lnTo>
                  <a:lnTo>
                    <a:pt x="77" y="21"/>
                  </a:lnTo>
                  <a:lnTo>
                    <a:pt x="77" y="21"/>
                  </a:lnTo>
                  <a:lnTo>
                    <a:pt x="79" y="25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6" y="32"/>
                  </a:lnTo>
                  <a:lnTo>
                    <a:pt x="73" y="33"/>
                  </a:lnTo>
                  <a:lnTo>
                    <a:pt x="23" y="59"/>
                  </a:lnTo>
                  <a:lnTo>
                    <a:pt x="23" y="59"/>
                  </a:lnTo>
                  <a:lnTo>
                    <a:pt x="23" y="60"/>
                  </a:lnTo>
                  <a:lnTo>
                    <a:pt x="23" y="63"/>
                  </a:lnTo>
                  <a:lnTo>
                    <a:pt x="23" y="63"/>
                  </a:lnTo>
                  <a:lnTo>
                    <a:pt x="25" y="63"/>
                  </a:lnTo>
                  <a:lnTo>
                    <a:pt x="25" y="63"/>
                  </a:lnTo>
                  <a:lnTo>
                    <a:pt x="26" y="63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80" y="35"/>
                  </a:lnTo>
                  <a:lnTo>
                    <a:pt x="83" y="29"/>
                  </a:lnTo>
                  <a:lnTo>
                    <a:pt x="83" y="29"/>
                  </a:lnTo>
                  <a:lnTo>
                    <a:pt x="83" y="24"/>
                  </a:lnTo>
                  <a:lnTo>
                    <a:pt x="81" y="20"/>
                  </a:lnTo>
                  <a:lnTo>
                    <a:pt x="81" y="20"/>
                  </a:lnTo>
                  <a:lnTo>
                    <a:pt x="79" y="16"/>
                  </a:lnTo>
                  <a:lnTo>
                    <a:pt x="73" y="13"/>
                  </a:lnTo>
                  <a:lnTo>
                    <a:pt x="73" y="13"/>
                  </a:lnTo>
                  <a:lnTo>
                    <a:pt x="69" y="13"/>
                  </a:lnTo>
                  <a:lnTo>
                    <a:pt x="69" y="13"/>
                  </a:lnTo>
                  <a:lnTo>
                    <a:pt x="67" y="13"/>
                  </a:lnTo>
                  <a:lnTo>
                    <a:pt x="63" y="15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4" y="46"/>
                  </a:lnTo>
                  <a:lnTo>
                    <a:pt x="0" y="52"/>
                  </a:lnTo>
                  <a:lnTo>
                    <a:pt x="0" y="59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9" y="73"/>
                  </a:lnTo>
                  <a:lnTo>
                    <a:pt x="14" y="75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23" y="74"/>
                  </a:lnTo>
                  <a:lnTo>
                    <a:pt x="23" y="74"/>
                  </a:lnTo>
                  <a:lnTo>
                    <a:pt x="27" y="73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91" y="40"/>
                  </a:lnTo>
                  <a:lnTo>
                    <a:pt x="94" y="36"/>
                  </a:lnTo>
                  <a:lnTo>
                    <a:pt x="96" y="33"/>
                  </a:lnTo>
                  <a:lnTo>
                    <a:pt x="99" y="29"/>
                  </a:lnTo>
                  <a:lnTo>
                    <a:pt x="99" y="29"/>
                  </a:lnTo>
                  <a:lnTo>
                    <a:pt x="99" y="24"/>
                  </a:lnTo>
                  <a:lnTo>
                    <a:pt x="100" y="20"/>
                  </a:lnTo>
                  <a:lnTo>
                    <a:pt x="99" y="16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5" y="8"/>
                  </a:lnTo>
                  <a:lnTo>
                    <a:pt x="91" y="5"/>
                  </a:lnTo>
                  <a:lnTo>
                    <a:pt x="88" y="2"/>
                  </a:lnTo>
                  <a:lnTo>
                    <a:pt x="84" y="1"/>
                  </a:lnTo>
                  <a:lnTo>
                    <a:pt x="84" y="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219"/>
            <p:cNvSpPr>
              <a:spLocks/>
            </p:cNvSpPr>
            <p:nvPr/>
          </p:nvSpPr>
          <p:spPr bwMode="auto">
            <a:xfrm>
              <a:off x="3039075" y="3106157"/>
              <a:ext cx="134698" cy="101024"/>
            </a:xfrm>
            <a:custGeom>
              <a:avLst/>
              <a:gdLst>
                <a:gd name="T0" fmla="*/ 77 w 100"/>
                <a:gd name="T1" fmla="*/ 0 h 75"/>
                <a:gd name="T2" fmla="*/ 65 w 100"/>
                <a:gd name="T3" fmla="*/ 2 h 75"/>
                <a:gd name="T4" fmla="*/ 30 w 100"/>
                <a:gd name="T5" fmla="*/ 21 h 75"/>
                <a:gd name="T6" fmla="*/ 29 w 100"/>
                <a:gd name="T7" fmla="*/ 24 h 75"/>
                <a:gd name="T8" fmla="*/ 31 w 100"/>
                <a:gd name="T9" fmla="*/ 25 h 75"/>
                <a:gd name="T10" fmla="*/ 31 w 100"/>
                <a:gd name="T11" fmla="*/ 25 h 75"/>
                <a:gd name="T12" fmla="*/ 68 w 100"/>
                <a:gd name="T13" fmla="*/ 6 h 75"/>
                <a:gd name="T14" fmla="*/ 77 w 100"/>
                <a:gd name="T15" fmla="*/ 5 h 75"/>
                <a:gd name="T16" fmla="*/ 81 w 100"/>
                <a:gd name="T17" fmla="*/ 5 h 75"/>
                <a:gd name="T18" fmla="*/ 88 w 100"/>
                <a:gd name="T19" fmla="*/ 9 h 75"/>
                <a:gd name="T20" fmla="*/ 94 w 100"/>
                <a:gd name="T21" fmla="*/ 15 h 75"/>
                <a:gd name="T22" fmla="*/ 94 w 100"/>
                <a:gd name="T23" fmla="*/ 28 h 75"/>
                <a:gd name="T24" fmla="*/ 91 w 100"/>
                <a:gd name="T25" fmla="*/ 33 h 75"/>
                <a:gd name="T26" fmla="*/ 25 w 100"/>
                <a:gd name="T27" fmla="*/ 69 h 75"/>
                <a:gd name="T28" fmla="*/ 22 w 100"/>
                <a:gd name="T29" fmla="*/ 70 h 75"/>
                <a:gd name="T30" fmla="*/ 18 w 100"/>
                <a:gd name="T31" fmla="*/ 71 h 75"/>
                <a:gd name="T32" fmla="*/ 11 w 100"/>
                <a:gd name="T33" fmla="*/ 69 h 75"/>
                <a:gd name="T34" fmla="*/ 6 w 100"/>
                <a:gd name="T35" fmla="*/ 63 h 75"/>
                <a:gd name="T36" fmla="*/ 4 w 100"/>
                <a:gd name="T37" fmla="*/ 59 h 75"/>
                <a:gd name="T38" fmla="*/ 9 w 100"/>
                <a:gd name="T39" fmla="*/ 48 h 75"/>
                <a:gd name="T40" fmla="*/ 65 w 100"/>
                <a:gd name="T41" fmla="*/ 19 h 75"/>
                <a:gd name="T42" fmla="*/ 69 w 100"/>
                <a:gd name="T43" fmla="*/ 17 h 75"/>
                <a:gd name="T44" fmla="*/ 72 w 100"/>
                <a:gd name="T45" fmla="*/ 17 h 75"/>
                <a:gd name="T46" fmla="*/ 75 w 100"/>
                <a:gd name="T47" fmla="*/ 19 h 75"/>
                <a:gd name="T48" fmla="*/ 77 w 100"/>
                <a:gd name="T49" fmla="*/ 21 h 75"/>
                <a:gd name="T50" fmla="*/ 79 w 100"/>
                <a:gd name="T51" fmla="*/ 28 h 75"/>
                <a:gd name="T52" fmla="*/ 76 w 100"/>
                <a:gd name="T53" fmla="*/ 32 h 75"/>
                <a:gd name="T54" fmla="*/ 23 w 100"/>
                <a:gd name="T55" fmla="*/ 59 h 75"/>
                <a:gd name="T56" fmla="*/ 23 w 100"/>
                <a:gd name="T57" fmla="*/ 60 h 75"/>
                <a:gd name="T58" fmla="*/ 23 w 100"/>
                <a:gd name="T59" fmla="*/ 63 h 75"/>
                <a:gd name="T60" fmla="*/ 25 w 100"/>
                <a:gd name="T61" fmla="*/ 63 h 75"/>
                <a:gd name="T62" fmla="*/ 76 w 100"/>
                <a:gd name="T63" fmla="*/ 38 h 75"/>
                <a:gd name="T64" fmla="*/ 80 w 100"/>
                <a:gd name="T65" fmla="*/ 35 h 75"/>
                <a:gd name="T66" fmla="*/ 83 w 100"/>
                <a:gd name="T67" fmla="*/ 29 h 75"/>
                <a:gd name="T68" fmla="*/ 81 w 100"/>
                <a:gd name="T69" fmla="*/ 20 h 75"/>
                <a:gd name="T70" fmla="*/ 79 w 100"/>
                <a:gd name="T71" fmla="*/ 16 h 75"/>
                <a:gd name="T72" fmla="*/ 73 w 100"/>
                <a:gd name="T73" fmla="*/ 13 h 75"/>
                <a:gd name="T74" fmla="*/ 69 w 100"/>
                <a:gd name="T75" fmla="*/ 13 h 75"/>
                <a:gd name="T76" fmla="*/ 63 w 100"/>
                <a:gd name="T77" fmla="*/ 15 h 75"/>
                <a:gd name="T78" fmla="*/ 10 w 100"/>
                <a:gd name="T79" fmla="*/ 42 h 75"/>
                <a:gd name="T80" fmla="*/ 0 w 100"/>
                <a:gd name="T81" fmla="*/ 52 h 75"/>
                <a:gd name="T82" fmla="*/ 2 w 100"/>
                <a:gd name="T83" fmla="*/ 66 h 75"/>
                <a:gd name="T84" fmla="*/ 4 w 100"/>
                <a:gd name="T85" fmla="*/ 70 h 75"/>
                <a:gd name="T86" fmla="*/ 14 w 100"/>
                <a:gd name="T87" fmla="*/ 75 h 75"/>
                <a:gd name="T88" fmla="*/ 18 w 100"/>
                <a:gd name="T89" fmla="*/ 75 h 75"/>
                <a:gd name="T90" fmla="*/ 23 w 100"/>
                <a:gd name="T91" fmla="*/ 74 h 75"/>
                <a:gd name="T92" fmla="*/ 87 w 100"/>
                <a:gd name="T93" fmla="*/ 43 h 75"/>
                <a:gd name="T94" fmla="*/ 91 w 100"/>
                <a:gd name="T95" fmla="*/ 40 h 75"/>
                <a:gd name="T96" fmla="*/ 96 w 100"/>
                <a:gd name="T97" fmla="*/ 33 h 75"/>
                <a:gd name="T98" fmla="*/ 99 w 100"/>
                <a:gd name="T99" fmla="*/ 29 h 75"/>
                <a:gd name="T100" fmla="*/ 100 w 100"/>
                <a:gd name="T101" fmla="*/ 20 h 75"/>
                <a:gd name="T102" fmla="*/ 98 w 100"/>
                <a:gd name="T103" fmla="*/ 12 h 75"/>
                <a:gd name="T104" fmla="*/ 95 w 100"/>
                <a:gd name="T105" fmla="*/ 8 h 75"/>
                <a:gd name="T106" fmla="*/ 88 w 100"/>
                <a:gd name="T107" fmla="*/ 2 h 75"/>
                <a:gd name="T108" fmla="*/ 84 w 100"/>
                <a:gd name="T109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75">
                  <a:moveTo>
                    <a:pt x="77" y="0"/>
                  </a:moveTo>
                  <a:lnTo>
                    <a:pt x="77" y="0"/>
                  </a:lnTo>
                  <a:lnTo>
                    <a:pt x="71" y="1"/>
                  </a:lnTo>
                  <a:lnTo>
                    <a:pt x="65" y="2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29" y="23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72" y="5"/>
                  </a:lnTo>
                  <a:lnTo>
                    <a:pt x="77" y="5"/>
                  </a:lnTo>
                  <a:lnTo>
                    <a:pt x="77" y="5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8" y="9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5" y="21"/>
                  </a:lnTo>
                  <a:lnTo>
                    <a:pt x="94" y="28"/>
                  </a:lnTo>
                  <a:lnTo>
                    <a:pt x="94" y="28"/>
                  </a:lnTo>
                  <a:lnTo>
                    <a:pt x="91" y="33"/>
                  </a:lnTo>
                  <a:lnTo>
                    <a:pt x="85" y="39"/>
                  </a:lnTo>
                  <a:lnTo>
                    <a:pt x="25" y="69"/>
                  </a:lnTo>
                  <a:lnTo>
                    <a:pt x="25" y="69"/>
                  </a:lnTo>
                  <a:lnTo>
                    <a:pt x="22" y="70"/>
                  </a:lnTo>
                  <a:lnTo>
                    <a:pt x="18" y="71"/>
                  </a:lnTo>
                  <a:lnTo>
                    <a:pt x="18" y="71"/>
                  </a:lnTo>
                  <a:lnTo>
                    <a:pt x="15" y="70"/>
                  </a:lnTo>
                  <a:lnTo>
                    <a:pt x="11" y="69"/>
                  </a:lnTo>
                  <a:lnTo>
                    <a:pt x="9" y="67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4" y="59"/>
                  </a:lnTo>
                  <a:lnTo>
                    <a:pt x="6" y="54"/>
                  </a:lnTo>
                  <a:lnTo>
                    <a:pt x="9" y="48"/>
                  </a:lnTo>
                  <a:lnTo>
                    <a:pt x="13" y="46"/>
                  </a:lnTo>
                  <a:lnTo>
                    <a:pt x="65" y="19"/>
                  </a:lnTo>
                  <a:lnTo>
                    <a:pt x="65" y="19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5" y="19"/>
                  </a:lnTo>
                  <a:lnTo>
                    <a:pt x="77" y="21"/>
                  </a:lnTo>
                  <a:lnTo>
                    <a:pt x="77" y="21"/>
                  </a:lnTo>
                  <a:lnTo>
                    <a:pt x="79" y="25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6" y="32"/>
                  </a:lnTo>
                  <a:lnTo>
                    <a:pt x="73" y="33"/>
                  </a:lnTo>
                  <a:lnTo>
                    <a:pt x="23" y="59"/>
                  </a:lnTo>
                  <a:lnTo>
                    <a:pt x="23" y="59"/>
                  </a:lnTo>
                  <a:lnTo>
                    <a:pt x="23" y="60"/>
                  </a:lnTo>
                  <a:lnTo>
                    <a:pt x="23" y="63"/>
                  </a:lnTo>
                  <a:lnTo>
                    <a:pt x="23" y="63"/>
                  </a:lnTo>
                  <a:lnTo>
                    <a:pt x="25" y="63"/>
                  </a:lnTo>
                  <a:lnTo>
                    <a:pt x="25" y="63"/>
                  </a:lnTo>
                  <a:lnTo>
                    <a:pt x="26" y="63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80" y="35"/>
                  </a:lnTo>
                  <a:lnTo>
                    <a:pt x="83" y="29"/>
                  </a:lnTo>
                  <a:lnTo>
                    <a:pt x="83" y="29"/>
                  </a:lnTo>
                  <a:lnTo>
                    <a:pt x="83" y="24"/>
                  </a:lnTo>
                  <a:lnTo>
                    <a:pt x="81" y="20"/>
                  </a:lnTo>
                  <a:lnTo>
                    <a:pt x="81" y="20"/>
                  </a:lnTo>
                  <a:lnTo>
                    <a:pt x="79" y="16"/>
                  </a:lnTo>
                  <a:lnTo>
                    <a:pt x="73" y="13"/>
                  </a:lnTo>
                  <a:lnTo>
                    <a:pt x="73" y="13"/>
                  </a:lnTo>
                  <a:lnTo>
                    <a:pt x="69" y="13"/>
                  </a:lnTo>
                  <a:lnTo>
                    <a:pt x="69" y="13"/>
                  </a:lnTo>
                  <a:lnTo>
                    <a:pt x="67" y="13"/>
                  </a:lnTo>
                  <a:lnTo>
                    <a:pt x="63" y="15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4" y="46"/>
                  </a:lnTo>
                  <a:lnTo>
                    <a:pt x="0" y="52"/>
                  </a:lnTo>
                  <a:lnTo>
                    <a:pt x="0" y="59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9" y="73"/>
                  </a:lnTo>
                  <a:lnTo>
                    <a:pt x="14" y="75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23" y="74"/>
                  </a:lnTo>
                  <a:lnTo>
                    <a:pt x="23" y="74"/>
                  </a:lnTo>
                  <a:lnTo>
                    <a:pt x="27" y="73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91" y="40"/>
                  </a:lnTo>
                  <a:lnTo>
                    <a:pt x="94" y="36"/>
                  </a:lnTo>
                  <a:lnTo>
                    <a:pt x="96" y="33"/>
                  </a:lnTo>
                  <a:lnTo>
                    <a:pt x="99" y="29"/>
                  </a:lnTo>
                  <a:lnTo>
                    <a:pt x="99" y="29"/>
                  </a:lnTo>
                  <a:lnTo>
                    <a:pt x="99" y="24"/>
                  </a:lnTo>
                  <a:lnTo>
                    <a:pt x="100" y="20"/>
                  </a:lnTo>
                  <a:lnTo>
                    <a:pt x="99" y="16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5" y="8"/>
                  </a:lnTo>
                  <a:lnTo>
                    <a:pt x="91" y="5"/>
                  </a:lnTo>
                  <a:lnTo>
                    <a:pt x="88" y="2"/>
                  </a:lnTo>
                  <a:lnTo>
                    <a:pt x="84" y="1"/>
                  </a:lnTo>
                  <a:lnTo>
                    <a:pt x="84" y="1"/>
                  </a:lnTo>
                  <a:lnTo>
                    <a:pt x="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220"/>
            <p:cNvSpPr>
              <a:spLocks/>
            </p:cNvSpPr>
            <p:nvPr/>
          </p:nvSpPr>
          <p:spPr bwMode="auto">
            <a:xfrm>
              <a:off x="3028299" y="3013215"/>
              <a:ext cx="134698" cy="99677"/>
            </a:xfrm>
            <a:custGeom>
              <a:avLst/>
              <a:gdLst>
                <a:gd name="T0" fmla="*/ 77 w 100"/>
                <a:gd name="T1" fmla="*/ 0 h 74"/>
                <a:gd name="T2" fmla="*/ 66 w 100"/>
                <a:gd name="T3" fmla="*/ 3 h 74"/>
                <a:gd name="T4" fmla="*/ 31 w 100"/>
                <a:gd name="T5" fmla="*/ 20 h 74"/>
                <a:gd name="T6" fmla="*/ 30 w 100"/>
                <a:gd name="T7" fmla="*/ 23 h 74"/>
                <a:gd name="T8" fmla="*/ 31 w 100"/>
                <a:gd name="T9" fmla="*/ 24 h 74"/>
                <a:gd name="T10" fmla="*/ 33 w 100"/>
                <a:gd name="T11" fmla="*/ 24 h 74"/>
                <a:gd name="T12" fmla="*/ 69 w 100"/>
                <a:gd name="T13" fmla="*/ 7 h 74"/>
                <a:gd name="T14" fmla="*/ 77 w 100"/>
                <a:gd name="T15" fmla="*/ 4 h 74"/>
                <a:gd name="T16" fmla="*/ 83 w 100"/>
                <a:gd name="T17" fmla="*/ 5 h 74"/>
                <a:gd name="T18" fmla="*/ 89 w 100"/>
                <a:gd name="T19" fmla="*/ 9 h 74"/>
                <a:gd name="T20" fmla="*/ 93 w 100"/>
                <a:gd name="T21" fmla="*/ 15 h 74"/>
                <a:gd name="T22" fmla="*/ 95 w 100"/>
                <a:gd name="T23" fmla="*/ 28 h 74"/>
                <a:gd name="T24" fmla="*/ 91 w 100"/>
                <a:gd name="T25" fmla="*/ 34 h 74"/>
                <a:gd name="T26" fmla="*/ 25 w 100"/>
                <a:gd name="T27" fmla="*/ 67 h 74"/>
                <a:gd name="T28" fmla="*/ 18 w 100"/>
                <a:gd name="T29" fmla="*/ 69 h 74"/>
                <a:gd name="T30" fmla="*/ 15 w 100"/>
                <a:gd name="T31" fmla="*/ 69 h 74"/>
                <a:gd name="T32" fmla="*/ 8 w 100"/>
                <a:gd name="T33" fmla="*/ 65 h 74"/>
                <a:gd name="T34" fmla="*/ 6 w 100"/>
                <a:gd name="T35" fmla="*/ 62 h 74"/>
                <a:gd name="T36" fmla="*/ 6 w 100"/>
                <a:gd name="T37" fmla="*/ 51 h 74"/>
                <a:gd name="T38" fmla="*/ 12 w 100"/>
                <a:gd name="T39" fmla="*/ 43 h 74"/>
                <a:gd name="T40" fmla="*/ 66 w 100"/>
                <a:gd name="T41" fmla="*/ 17 h 74"/>
                <a:gd name="T42" fmla="*/ 71 w 100"/>
                <a:gd name="T43" fmla="*/ 16 h 74"/>
                <a:gd name="T44" fmla="*/ 73 w 100"/>
                <a:gd name="T45" fmla="*/ 17 h 74"/>
                <a:gd name="T46" fmla="*/ 79 w 100"/>
                <a:gd name="T47" fmla="*/ 21 h 74"/>
                <a:gd name="T48" fmla="*/ 79 w 100"/>
                <a:gd name="T49" fmla="*/ 26 h 74"/>
                <a:gd name="T50" fmla="*/ 79 w 100"/>
                <a:gd name="T51" fmla="*/ 28 h 74"/>
                <a:gd name="T52" fmla="*/ 75 w 100"/>
                <a:gd name="T53" fmla="*/ 34 h 74"/>
                <a:gd name="T54" fmla="*/ 23 w 100"/>
                <a:gd name="T55" fmla="*/ 58 h 74"/>
                <a:gd name="T56" fmla="*/ 22 w 100"/>
                <a:gd name="T57" fmla="*/ 61 h 74"/>
                <a:gd name="T58" fmla="*/ 25 w 100"/>
                <a:gd name="T59" fmla="*/ 62 h 74"/>
                <a:gd name="T60" fmla="*/ 26 w 100"/>
                <a:gd name="T61" fmla="*/ 62 h 74"/>
                <a:gd name="T62" fmla="*/ 76 w 100"/>
                <a:gd name="T63" fmla="*/ 38 h 74"/>
                <a:gd name="T64" fmla="*/ 83 w 100"/>
                <a:gd name="T65" fmla="*/ 30 h 74"/>
                <a:gd name="T66" fmla="*/ 84 w 100"/>
                <a:gd name="T67" fmla="*/ 24 h 74"/>
                <a:gd name="T68" fmla="*/ 83 w 100"/>
                <a:gd name="T69" fmla="*/ 20 h 74"/>
                <a:gd name="T70" fmla="*/ 75 w 100"/>
                <a:gd name="T71" fmla="*/ 13 h 74"/>
                <a:gd name="T72" fmla="*/ 71 w 100"/>
                <a:gd name="T73" fmla="*/ 12 h 74"/>
                <a:gd name="T74" fmla="*/ 64 w 100"/>
                <a:gd name="T75" fmla="*/ 13 h 74"/>
                <a:gd name="T76" fmla="*/ 11 w 100"/>
                <a:gd name="T77" fmla="*/ 39 h 74"/>
                <a:gd name="T78" fmla="*/ 0 w 100"/>
                <a:gd name="T79" fmla="*/ 50 h 74"/>
                <a:gd name="T80" fmla="*/ 2 w 100"/>
                <a:gd name="T81" fmla="*/ 63 h 74"/>
                <a:gd name="T82" fmla="*/ 4 w 100"/>
                <a:gd name="T83" fmla="*/ 67 h 74"/>
                <a:gd name="T84" fmla="*/ 14 w 100"/>
                <a:gd name="T85" fmla="*/ 73 h 74"/>
                <a:gd name="T86" fmla="*/ 18 w 100"/>
                <a:gd name="T87" fmla="*/ 74 h 74"/>
                <a:gd name="T88" fmla="*/ 23 w 100"/>
                <a:gd name="T89" fmla="*/ 73 h 74"/>
                <a:gd name="T90" fmla="*/ 87 w 100"/>
                <a:gd name="T91" fmla="*/ 42 h 74"/>
                <a:gd name="T92" fmla="*/ 91 w 100"/>
                <a:gd name="T93" fmla="*/ 40 h 74"/>
                <a:gd name="T94" fmla="*/ 98 w 100"/>
                <a:gd name="T95" fmla="*/ 34 h 74"/>
                <a:gd name="T96" fmla="*/ 99 w 100"/>
                <a:gd name="T97" fmla="*/ 30 h 74"/>
                <a:gd name="T98" fmla="*/ 100 w 100"/>
                <a:gd name="T99" fmla="*/ 20 h 74"/>
                <a:gd name="T100" fmla="*/ 98 w 100"/>
                <a:gd name="T101" fmla="*/ 12 h 74"/>
                <a:gd name="T102" fmla="*/ 96 w 100"/>
                <a:gd name="T103" fmla="*/ 8 h 74"/>
                <a:gd name="T104" fmla="*/ 89 w 100"/>
                <a:gd name="T105" fmla="*/ 3 h 74"/>
                <a:gd name="T106" fmla="*/ 85 w 100"/>
                <a:gd name="T107" fmla="*/ 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0" h="74">
                  <a:moveTo>
                    <a:pt x="77" y="0"/>
                  </a:moveTo>
                  <a:lnTo>
                    <a:pt x="77" y="0"/>
                  </a:lnTo>
                  <a:lnTo>
                    <a:pt x="72" y="1"/>
                  </a:lnTo>
                  <a:lnTo>
                    <a:pt x="66" y="3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30" y="21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3" y="24"/>
                  </a:lnTo>
                  <a:lnTo>
                    <a:pt x="69" y="7"/>
                  </a:lnTo>
                  <a:lnTo>
                    <a:pt x="69" y="7"/>
                  </a:lnTo>
                  <a:lnTo>
                    <a:pt x="73" y="5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83" y="5"/>
                  </a:lnTo>
                  <a:lnTo>
                    <a:pt x="83" y="5"/>
                  </a:lnTo>
                  <a:lnTo>
                    <a:pt x="89" y="9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6" y="21"/>
                  </a:lnTo>
                  <a:lnTo>
                    <a:pt x="95" y="28"/>
                  </a:lnTo>
                  <a:lnTo>
                    <a:pt x="95" y="28"/>
                  </a:lnTo>
                  <a:lnTo>
                    <a:pt x="91" y="34"/>
                  </a:lnTo>
                  <a:lnTo>
                    <a:pt x="85" y="38"/>
                  </a:lnTo>
                  <a:lnTo>
                    <a:pt x="25" y="67"/>
                  </a:lnTo>
                  <a:lnTo>
                    <a:pt x="25" y="67"/>
                  </a:lnTo>
                  <a:lnTo>
                    <a:pt x="18" y="69"/>
                  </a:lnTo>
                  <a:lnTo>
                    <a:pt x="18" y="69"/>
                  </a:lnTo>
                  <a:lnTo>
                    <a:pt x="15" y="69"/>
                  </a:lnTo>
                  <a:lnTo>
                    <a:pt x="11" y="67"/>
                  </a:lnTo>
                  <a:lnTo>
                    <a:pt x="8" y="65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4" y="57"/>
                  </a:lnTo>
                  <a:lnTo>
                    <a:pt x="6" y="51"/>
                  </a:lnTo>
                  <a:lnTo>
                    <a:pt x="8" y="47"/>
                  </a:lnTo>
                  <a:lnTo>
                    <a:pt x="12" y="43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71" y="16"/>
                  </a:lnTo>
                  <a:lnTo>
                    <a:pt x="71" y="16"/>
                  </a:lnTo>
                  <a:lnTo>
                    <a:pt x="73" y="17"/>
                  </a:lnTo>
                  <a:lnTo>
                    <a:pt x="73" y="17"/>
                  </a:lnTo>
                  <a:lnTo>
                    <a:pt x="76" y="19"/>
                  </a:lnTo>
                  <a:lnTo>
                    <a:pt x="79" y="21"/>
                  </a:lnTo>
                  <a:lnTo>
                    <a:pt x="79" y="21"/>
                  </a:lnTo>
                  <a:lnTo>
                    <a:pt x="79" y="26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7" y="31"/>
                  </a:lnTo>
                  <a:lnTo>
                    <a:pt x="75" y="34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2" y="59"/>
                  </a:lnTo>
                  <a:lnTo>
                    <a:pt x="22" y="61"/>
                  </a:lnTo>
                  <a:lnTo>
                    <a:pt x="22" y="61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6" y="62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80" y="35"/>
                  </a:lnTo>
                  <a:lnTo>
                    <a:pt x="83" y="30"/>
                  </a:lnTo>
                  <a:lnTo>
                    <a:pt x="83" y="30"/>
                  </a:lnTo>
                  <a:lnTo>
                    <a:pt x="84" y="24"/>
                  </a:lnTo>
                  <a:lnTo>
                    <a:pt x="83" y="20"/>
                  </a:lnTo>
                  <a:lnTo>
                    <a:pt x="83" y="20"/>
                  </a:lnTo>
                  <a:lnTo>
                    <a:pt x="79" y="16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71" y="12"/>
                  </a:lnTo>
                  <a:lnTo>
                    <a:pt x="71" y="12"/>
                  </a:lnTo>
                  <a:lnTo>
                    <a:pt x="64" y="13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4" y="44"/>
                  </a:lnTo>
                  <a:lnTo>
                    <a:pt x="0" y="50"/>
                  </a:lnTo>
                  <a:lnTo>
                    <a:pt x="0" y="57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4" y="67"/>
                  </a:lnTo>
                  <a:lnTo>
                    <a:pt x="8" y="71"/>
                  </a:lnTo>
                  <a:lnTo>
                    <a:pt x="14" y="73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23" y="73"/>
                  </a:lnTo>
                  <a:lnTo>
                    <a:pt x="23" y="73"/>
                  </a:lnTo>
                  <a:lnTo>
                    <a:pt x="27" y="71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91" y="40"/>
                  </a:lnTo>
                  <a:lnTo>
                    <a:pt x="95" y="36"/>
                  </a:lnTo>
                  <a:lnTo>
                    <a:pt x="98" y="34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100" y="26"/>
                  </a:lnTo>
                  <a:lnTo>
                    <a:pt x="100" y="20"/>
                  </a:lnTo>
                  <a:lnTo>
                    <a:pt x="100" y="16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6" y="8"/>
                  </a:lnTo>
                  <a:lnTo>
                    <a:pt x="92" y="5"/>
                  </a:lnTo>
                  <a:lnTo>
                    <a:pt x="89" y="3"/>
                  </a:lnTo>
                  <a:lnTo>
                    <a:pt x="85" y="1"/>
                  </a:lnTo>
                  <a:lnTo>
                    <a:pt x="85" y="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221"/>
            <p:cNvSpPr>
              <a:spLocks/>
            </p:cNvSpPr>
            <p:nvPr/>
          </p:nvSpPr>
          <p:spPr bwMode="auto">
            <a:xfrm>
              <a:off x="3028299" y="3013215"/>
              <a:ext cx="134698" cy="99677"/>
            </a:xfrm>
            <a:custGeom>
              <a:avLst/>
              <a:gdLst>
                <a:gd name="T0" fmla="*/ 77 w 100"/>
                <a:gd name="T1" fmla="*/ 0 h 74"/>
                <a:gd name="T2" fmla="*/ 66 w 100"/>
                <a:gd name="T3" fmla="*/ 3 h 74"/>
                <a:gd name="T4" fmla="*/ 31 w 100"/>
                <a:gd name="T5" fmla="*/ 20 h 74"/>
                <a:gd name="T6" fmla="*/ 30 w 100"/>
                <a:gd name="T7" fmla="*/ 23 h 74"/>
                <a:gd name="T8" fmla="*/ 31 w 100"/>
                <a:gd name="T9" fmla="*/ 24 h 74"/>
                <a:gd name="T10" fmla="*/ 33 w 100"/>
                <a:gd name="T11" fmla="*/ 24 h 74"/>
                <a:gd name="T12" fmla="*/ 69 w 100"/>
                <a:gd name="T13" fmla="*/ 7 h 74"/>
                <a:gd name="T14" fmla="*/ 77 w 100"/>
                <a:gd name="T15" fmla="*/ 4 h 74"/>
                <a:gd name="T16" fmla="*/ 83 w 100"/>
                <a:gd name="T17" fmla="*/ 5 h 74"/>
                <a:gd name="T18" fmla="*/ 89 w 100"/>
                <a:gd name="T19" fmla="*/ 9 h 74"/>
                <a:gd name="T20" fmla="*/ 93 w 100"/>
                <a:gd name="T21" fmla="*/ 15 h 74"/>
                <a:gd name="T22" fmla="*/ 95 w 100"/>
                <a:gd name="T23" fmla="*/ 28 h 74"/>
                <a:gd name="T24" fmla="*/ 91 w 100"/>
                <a:gd name="T25" fmla="*/ 34 h 74"/>
                <a:gd name="T26" fmla="*/ 25 w 100"/>
                <a:gd name="T27" fmla="*/ 67 h 74"/>
                <a:gd name="T28" fmla="*/ 18 w 100"/>
                <a:gd name="T29" fmla="*/ 69 h 74"/>
                <a:gd name="T30" fmla="*/ 15 w 100"/>
                <a:gd name="T31" fmla="*/ 69 h 74"/>
                <a:gd name="T32" fmla="*/ 8 w 100"/>
                <a:gd name="T33" fmla="*/ 65 h 74"/>
                <a:gd name="T34" fmla="*/ 6 w 100"/>
                <a:gd name="T35" fmla="*/ 62 h 74"/>
                <a:gd name="T36" fmla="*/ 6 w 100"/>
                <a:gd name="T37" fmla="*/ 51 h 74"/>
                <a:gd name="T38" fmla="*/ 12 w 100"/>
                <a:gd name="T39" fmla="*/ 43 h 74"/>
                <a:gd name="T40" fmla="*/ 66 w 100"/>
                <a:gd name="T41" fmla="*/ 17 h 74"/>
                <a:gd name="T42" fmla="*/ 71 w 100"/>
                <a:gd name="T43" fmla="*/ 16 h 74"/>
                <a:gd name="T44" fmla="*/ 73 w 100"/>
                <a:gd name="T45" fmla="*/ 17 h 74"/>
                <a:gd name="T46" fmla="*/ 79 w 100"/>
                <a:gd name="T47" fmla="*/ 21 h 74"/>
                <a:gd name="T48" fmla="*/ 79 w 100"/>
                <a:gd name="T49" fmla="*/ 26 h 74"/>
                <a:gd name="T50" fmla="*/ 79 w 100"/>
                <a:gd name="T51" fmla="*/ 28 h 74"/>
                <a:gd name="T52" fmla="*/ 75 w 100"/>
                <a:gd name="T53" fmla="*/ 34 h 74"/>
                <a:gd name="T54" fmla="*/ 23 w 100"/>
                <a:gd name="T55" fmla="*/ 58 h 74"/>
                <a:gd name="T56" fmla="*/ 22 w 100"/>
                <a:gd name="T57" fmla="*/ 61 h 74"/>
                <a:gd name="T58" fmla="*/ 25 w 100"/>
                <a:gd name="T59" fmla="*/ 62 h 74"/>
                <a:gd name="T60" fmla="*/ 26 w 100"/>
                <a:gd name="T61" fmla="*/ 62 h 74"/>
                <a:gd name="T62" fmla="*/ 76 w 100"/>
                <a:gd name="T63" fmla="*/ 38 h 74"/>
                <a:gd name="T64" fmla="*/ 83 w 100"/>
                <a:gd name="T65" fmla="*/ 30 h 74"/>
                <a:gd name="T66" fmla="*/ 84 w 100"/>
                <a:gd name="T67" fmla="*/ 24 h 74"/>
                <a:gd name="T68" fmla="*/ 83 w 100"/>
                <a:gd name="T69" fmla="*/ 20 h 74"/>
                <a:gd name="T70" fmla="*/ 75 w 100"/>
                <a:gd name="T71" fmla="*/ 13 h 74"/>
                <a:gd name="T72" fmla="*/ 71 w 100"/>
                <a:gd name="T73" fmla="*/ 12 h 74"/>
                <a:gd name="T74" fmla="*/ 64 w 100"/>
                <a:gd name="T75" fmla="*/ 13 h 74"/>
                <a:gd name="T76" fmla="*/ 11 w 100"/>
                <a:gd name="T77" fmla="*/ 39 h 74"/>
                <a:gd name="T78" fmla="*/ 0 w 100"/>
                <a:gd name="T79" fmla="*/ 50 h 74"/>
                <a:gd name="T80" fmla="*/ 2 w 100"/>
                <a:gd name="T81" fmla="*/ 63 h 74"/>
                <a:gd name="T82" fmla="*/ 4 w 100"/>
                <a:gd name="T83" fmla="*/ 67 h 74"/>
                <a:gd name="T84" fmla="*/ 14 w 100"/>
                <a:gd name="T85" fmla="*/ 73 h 74"/>
                <a:gd name="T86" fmla="*/ 18 w 100"/>
                <a:gd name="T87" fmla="*/ 74 h 74"/>
                <a:gd name="T88" fmla="*/ 23 w 100"/>
                <a:gd name="T89" fmla="*/ 73 h 74"/>
                <a:gd name="T90" fmla="*/ 87 w 100"/>
                <a:gd name="T91" fmla="*/ 42 h 74"/>
                <a:gd name="T92" fmla="*/ 91 w 100"/>
                <a:gd name="T93" fmla="*/ 40 h 74"/>
                <a:gd name="T94" fmla="*/ 98 w 100"/>
                <a:gd name="T95" fmla="*/ 34 h 74"/>
                <a:gd name="T96" fmla="*/ 99 w 100"/>
                <a:gd name="T97" fmla="*/ 30 h 74"/>
                <a:gd name="T98" fmla="*/ 100 w 100"/>
                <a:gd name="T99" fmla="*/ 20 h 74"/>
                <a:gd name="T100" fmla="*/ 98 w 100"/>
                <a:gd name="T101" fmla="*/ 12 h 74"/>
                <a:gd name="T102" fmla="*/ 96 w 100"/>
                <a:gd name="T103" fmla="*/ 8 h 74"/>
                <a:gd name="T104" fmla="*/ 89 w 100"/>
                <a:gd name="T105" fmla="*/ 3 h 74"/>
                <a:gd name="T106" fmla="*/ 85 w 100"/>
                <a:gd name="T107" fmla="*/ 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0" h="74">
                  <a:moveTo>
                    <a:pt x="77" y="0"/>
                  </a:moveTo>
                  <a:lnTo>
                    <a:pt x="77" y="0"/>
                  </a:lnTo>
                  <a:lnTo>
                    <a:pt x="72" y="1"/>
                  </a:lnTo>
                  <a:lnTo>
                    <a:pt x="66" y="3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30" y="21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3" y="24"/>
                  </a:lnTo>
                  <a:lnTo>
                    <a:pt x="69" y="7"/>
                  </a:lnTo>
                  <a:lnTo>
                    <a:pt x="69" y="7"/>
                  </a:lnTo>
                  <a:lnTo>
                    <a:pt x="73" y="5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83" y="5"/>
                  </a:lnTo>
                  <a:lnTo>
                    <a:pt x="83" y="5"/>
                  </a:lnTo>
                  <a:lnTo>
                    <a:pt x="89" y="9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6" y="21"/>
                  </a:lnTo>
                  <a:lnTo>
                    <a:pt x="95" y="28"/>
                  </a:lnTo>
                  <a:lnTo>
                    <a:pt x="95" y="28"/>
                  </a:lnTo>
                  <a:lnTo>
                    <a:pt x="91" y="34"/>
                  </a:lnTo>
                  <a:lnTo>
                    <a:pt x="85" y="38"/>
                  </a:lnTo>
                  <a:lnTo>
                    <a:pt x="25" y="67"/>
                  </a:lnTo>
                  <a:lnTo>
                    <a:pt x="25" y="67"/>
                  </a:lnTo>
                  <a:lnTo>
                    <a:pt x="18" y="69"/>
                  </a:lnTo>
                  <a:lnTo>
                    <a:pt x="18" y="69"/>
                  </a:lnTo>
                  <a:lnTo>
                    <a:pt x="15" y="69"/>
                  </a:lnTo>
                  <a:lnTo>
                    <a:pt x="11" y="67"/>
                  </a:lnTo>
                  <a:lnTo>
                    <a:pt x="8" y="65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4" y="57"/>
                  </a:lnTo>
                  <a:lnTo>
                    <a:pt x="6" y="51"/>
                  </a:lnTo>
                  <a:lnTo>
                    <a:pt x="8" y="47"/>
                  </a:lnTo>
                  <a:lnTo>
                    <a:pt x="12" y="43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71" y="16"/>
                  </a:lnTo>
                  <a:lnTo>
                    <a:pt x="71" y="16"/>
                  </a:lnTo>
                  <a:lnTo>
                    <a:pt x="73" y="17"/>
                  </a:lnTo>
                  <a:lnTo>
                    <a:pt x="73" y="17"/>
                  </a:lnTo>
                  <a:lnTo>
                    <a:pt x="76" y="19"/>
                  </a:lnTo>
                  <a:lnTo>
                    <a:pt x="79" y="21"/>
                  </a:lnTo>
                  <a:lnTo>
                    <a:pt x="79" y="21"/>
                  </a:lnTo>
                  <a:lnTo>
                    <a:pt x="79" y="26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7" y="31"/>
                  </a:lnTo>
                  <a:lnTo>
                    <a:pt x="75" y="34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2" y="59"/>
                  </a:lnTo>
                  <a:lnTo>
                    <a:pt x="22" y="61"/>
                  </a:lnTo>
                  <a:lnTo>
                    <a:pt x="22" y="61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6" y="62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80" y="35"/>
                  </a:lnTo>
                  <a:lnTo>
                    <a:pt x="83" y="30"/>
                  </a:lnTo>
                  <a:lnTo>
                    <a:pt x="83" y="30"/>
                  </a:lnTo>
                  <a:lnTo>
                    <a:pt x="84" y="24"/>
                  </a:lnTo>
                  <a:lnTo>
                    <a:pt x="83" y="20"/>
                  </a:lnTo>
                  <a:lnTo>
                    <a:pt x="83" y="20"/>
                  </a:lnTo>
                  <a:lnTo>
                    <a:pt x="79" y="16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71" y="12"/>
                  </a:lnTo>
                  <a:lnTo>
                    <a:pt x="71" y="12"/>
                  </a:lnTo>
                  <a:lnTo>
                    <a:pt x="64" y="13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4" y="44"/>
                  </a:lnTo>
                  <a:lnTo>
                    <a:pt x="0" y="50"/>
                  </a:lnTo>
                  <a:lnTo>
                    <a:pt x="0" y="57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4" y="67"/>
                  </a:lnTo>
                  <a:lnTo>
                    <a:pt x="8" y="71"/>
                  </a:lnTo>
                  <a:lnTo>
                    <a:pt x="14" y="73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23" y="73"/>
                  </a:lnTo>
                  <a:lnTo>
                    <a:pt x="23" y="73"/>
                  </a:lnTo>
                  <a:lnTo>
                    <a:pt x="27" y="71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91" y="40"/>
                  </a:lnTo>
                  <a:lnTo>
                    <a:pt x="95" y="36"/>
                  </a:lnTo>
                  <a:lnTo>
                    <a:pt x="98" y="34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100" y="26"/>
                  </a:lnTo>
                  <a:lnTo>
                    <a:pt x="100" y="20"/>
                  </a:lnTo>
                  <a:lnTo>
                    <a:pt x="100" y="16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6" y="8"/>
                  </a:lnTo>
                  <a:lnTo>
                    <a:pt x="92" y="5"/>
                  </a:lnTo>
                  <a:lnTo>
                    <a:pt x="89" y="3"/>
                  </a:lnTo>
                  <a:lnTo>
                    <a:pt x="85" y="1"/>
                  </a:lnTo>
                  <a:lnTo>
                    <a:pt x="85" y="1"/>
                  </a:lnTo>
                  <a:lnTo>
                    <a:pt x="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222"/>
            <p:cNvSpPr>
              <a:spLocks/>
            </p:cNvSpPr>
            <p:nvPr/>
          </p:nvSpPr>
          <p:spPr bwMode="auto">
            <a:xfrm>
              <a:off x="2994625" y="3053625"/>
              <a:ext cx="134698" cy="101024"/>
            </a:xfrm>
            <a:custGeom>
              <a:avLst/>
              <a:gdLst>
                <a:gd name="T0" fmla="*/ 83 w 100"/>
                <a:gd name="T1" fmla="*/ 1 h 75"/>
                <a:gd name="T2" fmla="*/ 74 w 100"/>
                <a:gd name="T3" fmla="*/ 0 h 75"/>
                <a:gd name="T4" fmla="*/ 66 w 100"/>
                <a:gd name="T5" fmla="*/ 2 h 75"/>
                <a:gd name="T6" fmla="*/ 29 w 100"/>
                <a:gd name="T7" fmla="*/ 21 h 75"/>
                <a:gd name="T8" fmla="*/ 28 w 100"/>
                <a:gd name="T9" fmla="*/ 24 h 75"/>
                <a:gd name="T10" fmla="*/ 29 w 100"/>
                <a:gd name="T11" fmla="*/ 25 h 75"/>
                <a:gd name="T12" fmla="*/ 67 w 100"/>
                <a:gd name="T13" fmla="*/ 6 h 75"/>
                <a:gd name="T14" fmla="*/ 74 w 100"/>
                <a:gd name="T15" fmla="*/ 4 h 75"/>
                <a:gd name="T16" fmla="*/ 82 w 100"/>
                <a:gd name="T17" fmla="*/ 5 h 75"/>
                <a:gd name="T18" fmla="*/ 93 w 100"/>
                <a:gd name="T19" fmla="*/ 13 h 75"/>
                <a:gd name="T20" fmla="*/ 94 w 100"/>
                <a:gd name="T21" fmla="*/ 20 h 75"/>
                <a:gd name="T22" fmla="*/ 94 w 100"/>
                <a:gd name="T23" fmla="*/ 27 h 75"/>
                <a:gd name="T24" fmla="*/ 85 w 100"/>
                <a:gd name="T25" fmla="*/ 37 h 75"/>
                <a:gd name="T26" fmla="*/ 25 w 100"/>
                <a:gd name="T27" fmla="*/ 68 h 75"/>
                <a:gd name="T28" fmla="*/ 15 w 100"/>
                <a:gd name="T29" fmla="*/ 70 h 75"/>
                <a:gd name="T30" fmla="*/ 6 w 100"/>
                <a:gd name="T31" fmla="*/ 63 h 75"/>
                <a:gd name="T32" fmla="*/ 4 w 100"/>
                <a:gd name="T33" fmla="*/ 58 h 75"/>
                <a:gd name="T34" fmla="*/ 8 w 100"/>
                <a:gd name="T35" fmla="*/ 48 h 75"/>
                <a:gd name="T36" fmla="*/ 64 w 100"/>
                <a:gd name="T37" fmla="*/ 17 h 75"/>
                <a:gd name="T38" fmla="*/ 69 w 100"/>
                <a:gd name="T39" fmla="*/ 17 h 75"/>
                <a:gd name="T40" fmla="*/ 71 w 100"/>
                <a:gd name="T41" fmla="*/ 17 h 75"/>
                <a:gd name="T42" fmla="*/ 77 w 100"/>
                <a:gd name="T43" fmla="*/ 21 h 75"/>
                <a:gd name="T44" fmla="*/ 78 w 100"/>
                <a:gd name="T45" fmla="*/ 24 h 75"/>
                <a:gd name="T46" fmla="*/ 78 w 100"/>
                <a:gd name="T47" fmla="*/ 28 h 75"/>
                <a:gd name="T48" fmla="*/ 73 w 100"/>
                <a:gd name="T49" fmla="*/ 33 h 75"/>
                <a:gd name="T50" fmla="*/ 24 w 100"/>
                <a:gd name="T51" fmla="*/ 59 h 75"/>
                <a:gd name="T52" fmla="*/ 23 w 100"/>
                <a:gd name="T53" fmla="*/ 62 h 75"/>
                <a:gd name="T54" fmla="*/ 24 w 100"/>
                <a:gd name="T55" fmla="*/ 63 h 75"/>
                <a:gd name="T56" fmla="*/ 75 w 100"/>
                <a:gd name="T57" fmla="*/ 37 h 75"/>
                <a:gd name="T58" fmla="*/ 79 w 100"/>
                <a:gd name="T59" fmla="*/ 33 h 75"/>
                <a:gd name="T60" fmla="*/ 82 w 100"/>
                <a:gd name="T61" fmla="*/ 29 h 75"/>
                <a:gd name="T62" fmla="*/ 81 w 100"/>
                <a:gd name="T63" fmla="*/ 18 h 75"/>
                <a:gd name="T64" fmla="*/ 78 w 100"/>
                <a:gd name="T65" fmla="*/ 14 h 75"/>
                <a:gd name="T66" fmla="*/ 73 w 100"/>
                <a:gd name="T67" fmla="*/ 13 h 75"/>
                <a:gd name="T68" fmla="*/ 63 w 100"/>
                <a:gd name="T69" fmla="*/ 13 h 75"/>
                <a:gd name="T70" fmla="*/ 9 w 100"/>
                <a:gd name="T71" fmla="*/ 41 h 75"/>
                <a:gd name="T72" fmla="*/ 1 w 100"/>
                <a:gd name="T73" fmla="*/ 52 h 75"/>
                <a:gd name="T74" fmla="*/ 1 w 100"/>
                <a:gd name="T75" fmla="*/ 66 h 75"/>
                <a:gd name="T76" fmla="*/ 5 w 100"/>
                <a:gd name="T77" fmla="*/ 70 h 75"/>
                <a:gd name="T78" fmla="*/ 17 w 100"/>
                <a:gd name="T79" fmla="*/ 75 h 75"/>
                <a:gd name="T80" fmla="*/ 23 w 100"/>
                <a:gd name="T81" fmla="*/ 74 h 75"/>
                <a:gd name="T82" fmla="*/ 86 w 100"/>
                <a:gd name="T83" fmla="*/ 41 h 75"/>
                <a:gd name="T84" fmla="*/ 90 w 100"/>
                <a:gd name="T85" fmla="*/ 39 h 75"/>
                <a:gd name="T86" fmla="*/ 97 w 100"/>
                <a:gd name="T87" fmla="*/ 32 h 75"/>
                <a:gd name="T88" fmla="*/ 98 w 100"/>
                <a:gd name="T89" fmla="*/ 28 h 75"/>
                <a:gd name="T90" fmla="*/ 100 w 100"/>
                <a:gd name="T91" fmla="*/ 20 h 75"/>
                <a:gd name="T92" fmla="*/ 97 w 100"/>
                <a:gd name="T93" fmla="*/ 12 h 75"/>
                <a:gd name="T94" fmla="*/ 94 w 100"/>
                <a:gd name="T95" fmla="*/ 8 h 75"/>
                <a:gd name="T96" fmla="*/ 87 w 100"/>
                <a:gd name="T97" fmla="*/ 2 h 75"/>
                <a:gd name="T98" fmla="*/ 83 w 100"/>
                <a:gd name="T99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0" h="75">
                  <a:moveTo>
                    <a:pt x="83" y="1"/>
                  </a:moveTo>
                  <a:lnTo>
                    <a:pt x="83" y="1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70" y="1"/>
                  </a:lnTo>
                  <a:lnTo>
                    <a:pt x="66" y="2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28" y="23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67" y="6"/>
                  </a:lnTo>
                  <a:lnTo>
                    <a:pt x="67" y="6"/>
                  </a:lnTo>
                  <a:lnTo>
                    <a:pt x="74" y="4"/>
                  </a:lnTo>
                  <a:lnTo>
                    <a:pt x="82" y="5"/>
                  </a:lnTo>
                  <a:lnTo>
                    <a:pt x="82" y="5"/>
                  </a:lnTo>
                  <a:lnTo>
                    <a:pt x="87" y="8"/>
                  </a:lnTo>
                  <a:lnTo>
                    <a:pt x="93" y="13"/>
                  </a:lnTo>
                  <a:lnTo>
                    <a:pt x="93" y="13"/>
                  </a:lnTo>
                  <a:lnTo>
                    <a:pt x="94" y="20"/>
                  </a:lnTo>
                  <a:lnTo>
                    <a:pt x="94" y="27"/>
                  </a:lnTo>
                  <a:lnTo>
                    <a:pt x="94" y="27"/>
                  </a:lnTo>
                  <a:lnTo>
                    <a:pt x="90" y="33"/>
                  </a:lnTo>
                  <a:lnTo>
                    <a:pt x="85" y="37"/>
                  </a:lnTo>
                  <a:lnTo>
                    <a:pt x="25" y="68"/>
                  </a:lnTo>
                  <a:lnTo>
                    <a:pt x="25" y="68"/>
                  </a:lnTo>
                  <a:lnTo>
                    <a:pt x="20" y="70"/>
                  </a:lnTo>
                  <a:lnTo>
                    <a:pt x="15" y="70"/>
                  </a:lnTo>
                  <a:lnTo>
                    <a:pt x="9" y="67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4" y="58"/>
                  </a:lnTo>
                  <a:lnTo>
                    <a:pt x="5" y="52"/>
                  </a:lnTo>
                  <a:lnTo>
                    <a:pt x="8" y="48"/>
                  </a:lnTo>
                  <a:lnTo>
                    <a:pt x="12" y="45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69" y="17"/>
                  </a:lnTo>
                  <a:lnTo>
                    <a:pt x="71" y="17"/>
                  </a:lnTo>
                  <a:lnTo>
                    <a:pt x="71" y="17"/>
                  </a:lnTo>
                  <a:lnTo>
                    <a:pt x="75" y="18"/>
                  </a:lnTo>
                  <a:lnTo>
                    <a:pt x="77" y="21"/>
                  </a:lnTo>
                  <a:lnTo>
                    <a:pt x="77" y="21"/>
                  </a:lnTo>
                  <a:lnTo>
                    <a:pt x="78" y="24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5" y="31"/>
                  </a:lnTo>
                  <a:lnTo>
                    <a:pt x="73" y="33"/>
                  </a:lnTo>
                  <a:lnTo>
                    <a:pt x="24" y="59"/>
                  </a:lnTo>
                  <a:lnTo>
                    <a:pt x="24" y="59"/>
                  </a:lnTo>
                  <a:lnTo>
                    <a:pt x="23" y="60"/>
                  </a:lnTo>
                  <a:lnTo>
                    <a:pt x="23" y="62"/>
                  </a:lnTo>
                  <a:lnTo>
                    <a:pt x="23" y="62"/>
                  </a:lnTo>
                  <a:lnTo>
                    <a:pt x="24" y="63"/>
                  </a:lnTo>
                  <a:lnTo>
                    <a:pt x="25" y="63"/>
                  </a:lnTo>
                  <a:lnTo>
                    <a:pt x="75" y="37"/>
                  </a:lnTo>
                  <a:lnTo>
                    <a:pt x="75" y="37"/>
                  </a:lnTo>
                  <a:lnTo>
                    <a:pt x="79" y="33"/>
                  </a:lnTo>
                  <a:lnTo>
                    <a:pt x="82" y="29"/>
                  </a:lnTo>
                  <a:lnTo>
                    <a:pt x="82" y="29"/>
                  </a:lnTo>
                  <a:lnTo>
                    <a:pt x="83" y="24"/>
                  </a:lnTo>
                  <a:lnTo>
                    <a:pt x="81" y="18"/>
                  </a:lnTo>
                  <a:lnTo>
                    <a:pt x="81" y="18"/>
                  </a:lnTo>
                  <a:lnTo>
                    <a:pt x="78" y="14"/>
                  </a:lnTo>
                  <a:lnTo>
                    <a:pt x="73" y="13"/>
                  </a:lnTo>
                  <a:lnTo>
                    <a:pt x="73" y="13"/>
                  </a:lnTo>
                  <a:lnTo>
                    <a:pt x="67" y="12"/>
                  </a:lnTo>
                  <a:lnTo>
                    <a:pt x="63" y="13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4" y="45"/>
                  </a:lnTo>
                  <a:lnTo>
                    <a:pt x="1" y="52"/>
                  </a:lnTo>
                  <a:lnTo>
                    <a:pt x="0" y="59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5" y="70"/>
                  </a:lnTo>
                  <a:lnTo>
                    <a:pt x="10" y="74"/>
                  </a:lnTo>
                  <a:lnTo>
                    <a:pt x="17" y="75"/>
                  </a:lnTo>
                  <a:lnTo>
                    <a:pt x="23" y="74"/>
                  </a:lnTo>
                  <a:lnTo>
                    <a:pt x="23" y="74"/>
                  </a:lnTo>
                  <a:lnTo>
                    <a:pt x="27" y="72"/>
                  </a:lnTo>
                  <a:lnTo>
                    <a:pt x="86" y="41"/>
                  </a:lnTo>
                  <a:lnTo>
                    <a:pt x="86" y="41"/>
                  </a:lnTo>
                  <a:lnTo>
                    <a:pt x="90" y="39"/>
                  </a:lnTo>
                  <a:lnTo>
                    <a:pt x="94" y="36"/>
                  </a:lnTo>
                  <a:lnTo>
                    <a:pt x="97" y="32"/>
                  </a:lnTo>
                  <a:lnTo>
                    <a:pt x="98" y="28"/>
                  </a:lnTo>
                  <a:lnTo>
                    <a:pt x="98" y="28"/>
                  </a:lnTo>
                  <a:lnTo>
                    <a:pt x="100" y="24"/>
                  </a:lnTo>
                  <a:lnTo>
                    <a:pt x="100" y="20"/>
                  </a:lnTo>
                  <a:lnTo>
                    <a:pt x="98" y="16"/>
                  </a:lnTo>
                  <a:lnTo>
                    <a:pt x="97" y="12"/>
                  </a:lnTo>
                  <a:lnTo>
                    <a:pt x="97" y="12"/>
                  </a:lnTo>
                  <a:lnTo>
                    <a:pt x="94" y="8"/>
                  </a:lnTo>
                  <a:lnTo>
                    <a:pt x="91" y="5"/>
                  </a:lnTo>
                  <a:lnTo>
                    <a:pt x="87" y="2"/>
                  </a:lnTo>
                  <a:lnTo>
                    <a:pt x="83" y="1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EAAB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223"/>
            <p:cNvSpPr>
              <a:spLocks/>
            </p:cNvSpPr>
            <p:nvPr/>
          </p:nvSpPr>
          <p:spPr bwMode="auto">
            <a:xfrm>
              <a:off x="2983849" y="2960682"/>
              <a:ext cx="133352" cy="98330"/>
            </a:xfrm>
            <a:custGeom>
              <a:avLst/>
              <a:gdLst>
                <a:gd name="T0" fmla="*/ 85 w 99"/>
                <a:gd name="T1" fmla="*/ 0 h 73"/>
                <a:gd name="T2" fmla="*/ 75 w 99"/>
                <a:gd name="T3" fmla="*/ 0 h 73"/>
                <a:gd name="T4" fmla="*/ 67 w 99"/>
                <a:gd name="T5" fmla="*/ 1 h 73"/>
                <a:gd name="T6" fmla="*/ 31 w 99"/>
                <a:gd name="T7" fmla="*/ 19 h 73"/>
                <a:gd name="T8" fmla="*/ 29 w 99"/>
                <a:gd name="T9" fmla="*/ 23 h 73"/>
                <a:gd name="T10" fmla="*/ 31 w 99"/>
                <a:gd name="T11" fmla="*/ 24 h 73"/>
                <a:gd name="T12" fmla="*/ 68 w 99"/>
                <a:gd name="T13" fmla="*/ 5 h 73"/>
                <a:gd name="T14" fmla="*/ 75 w 99"/>
                <a:gd name="T15" fmla="*/ 4 h 73"/>
                <a:gd name="T16" fmla="*/ 83 w 99"/>
                <a:gd name="T17" fmla="*/ 5 h 73"/>
                <a:gd name="T18" fmla="*/ 94 w 99"/>
                <a:gd name="T19" fmla="*/ 13 h 73"/>
                <a:gd name="T20" fmla="*/ 95 w 99"/>
                <a:gd name="T21" fmla="*/ 20 h 73"/>
                <a:gd name="T22" fmla="*/ 94 w 99"/>
                <a:gd name="T23" fmla="*/ 27 h 73"/>
                <a:gd name="T24" fmla="*/ 85 w 99"/>
                <a:gd name="T25" fmla="*/ 38 h 73"/>
                <a:gd name="T26" fmla="*/ 24 w 99"/>
                <a:gd name="T27" fmla="*/ 67 h 73"/>
                <a:gd name="T28" fmla="*/ 13 w 99"/>
                <a:gd name="T29" fmla="*/ 67 h 73"/>
                <a:gd name="T30" fmla="*/ 5 w 99"/>
                <a:gd name="T31" fmla="*/ 60 h 73"/>
                <a:gd name="T32" fmla="*/ 4 w 99"/>
                <a:gd name="T33" fmla="*/ 56 h 73"/>
                <a:gd name="T34" fmla="*/ 8 w 99"/>
                <a:gd name="T35" fmla="*/ 46 h 73"/>
                <a:gd name="T36" fmla="*/ 66 w 99"/>
                <a:gd name="T37" fmla="*/ 17 h 73"/>
                <a:gd name="T38" fmla="*/ 68 w 99"/>
                <a:gd name="T39" fmla="*/ 16 h 73"/>
                <a:gd name="T40" fmla="*/ 72 w 99"/>
                <a:gd name="T41" fmla="*/ 16 h 73"/>
                <a:gd name="T42" fmla="*/ 78 w 99"/>
                <a:gd name="T43" fmla="*/ 21 h 73"/>
                <a:gd name="T44" fmla="*/ 79 w 99"/>
                <a:gd name="T45" fmla="*/ 24 h 73"/>
                <a:gd name="T46" fmla="*/ 78 w 99"/>
                <a:gd name="T47" fmla="*/ 28 h 73"/>
                <a:gd name="T48" fmla="*/ 74 w 99"/>
                <a:gd name="T49" fmla="*/ 33 h 73"/>
                <a:gd name="T50" fmla="*/ 24 w 99"/>
                <a:gd name="T51" fmla="*/ 58 h 73"/>
                <a:gd name="T52" fmla="*/ 23 w 99"/>
                <a:gd name="T53" fmla="*/ 60 h 73"/>
                <a:gd name="T54" fmla="*/ 24 w 99"/>
                <a:gd name="T55" fmla="*/ 62 h 73"/>
                <a:gd name="T56" fmla="*/ 75 w 99"/>
                <a:gd name="T57" fmla="*/ 38 h 73"/>
                <a:gd name="T58" fmla="*/ 81 w 99"/>
                <a:gd name="T59" fmla="*/ 33 h 73"/>
                <a:gd name="T60" fmla="*/ 83 w 99"/>
                <a:gd name="T61" fmla="*/ 29 h 73"/>
                <a:gd name="T62" fmla="*/ 82 w 99"/>
                <a:gd name="T63" fmla="*/ 19 h 73"/>
                <a:gd name="T64" fmla="*/ 79 w 99"/>
                <a:gd name="T65" fmla="*/ 15 h 73"/>
                <a:gd name="T66" fmla="*/ 74 w 99"/>
                <a:gd name="T67" fmla="*/ 12 h 73"/>
                <a:gd name="T68" fmla="*/ 63 w 99"/>
                <a:gd name="T69" fmla="*/ 13 h 73"/>
                <a:gd name="T70" fmla="*/ 10 w 99"/>
                <a:gd name="T71" fmla="*/ 39 h 73"/>
                <a:gd name="T72" fmla="*/ 1 w 99"/>
                <a:gd name="T73" fmla="*/ 50 h 73"/>
                <a:gd name="T74" fmla="*/ 1 w 99"/>
                <a:gd name="T75" fmla="*/ 63 h 73"/>
                <a:gd name="T76" fmla="*/ 5 w 99"/>
                <a:gd name="T77" fmla="*/ 69 h 73"/>
                <a:gd name="T78" fmla="*/ 16 w 99"/>
                <a:gd name="T79" fmla="*/ 73 h 73"/>
                <a:gd name="T80" fmla="*/ 23 w 99"/>
                <a:gd name="T81" fmla="*/ 73 h 73"/>
                <a:gd name="T82" fmla="*/ 87 w 99"/>
                <a:gd name="T83" fmla="*/ 42 h 73"/>
                <a:gd name="T84" fmla="*/ 91 w 99"/>
                <a:gd name="T85" fmla="*/ 39 h 73"/>
                <a:gd name="T86" fmla="*/ 97 w 99"/>
                <a:gd name="T87" fmla="*/ 32 h 73"/>
                <a:gd name="T88" fmla="*/ 98 w 99"/>
                <a:gd name="T89" fmla="*/ 28 h 73"/>
                <a:gd name="T90" fmla="*/ 99 w 99"/>
                <a:gd name="T91" fmla="*/ 20 h 73"/>
                <a:gd name="T92" fmla="*/ 98 w 99"/>
                <a:gd name="T93" fmla="*/ 12 h 73"/>
                <a:gd name="T94" fmla="*/ 95 w 99"/>
                <a:gd name="T95" fmla="*/ 8 h 73"/>
                <a:gd name="T96" fmla="*/ 89 w 99"/>
                <a:gd name="T97" fmla="*/ 2 h 73"/>
                <a:gd name="T98" fmla="*/ 85 w 99"/>
                <a:gd name="T9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9" h="73">
                  <a:moveTo>
                    <a:pt x="85" y="0"/>
                  </a:moveTo>
                  <a:lnTo>
                    <a:pt x="85" y="0"/>
                  </a:lnTo>
                  <a:lnTo>
                    <a:pt x="79" y="0"/>
                  </a:lnTo>
                  <a:lnTo>
                    <a:pt x="75" y="0"/>
                  </a:lnTo>
                  <a:lnTo>
                    <a:pt x="71" y="0"/>
                  </a:lnTo>
                  <a:lnTo>
                    <a:pt x="67" y="1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29" y="20"/>
                  </a:lnTo>
                  <a:lnTo>
                    <a:pt x="29" y="23"/>
                  </a:lnTo>
                  <a:lnTo>
                    <a:pt x="29" y="23"/>
                  </a:lnTo>
                  <a:lnTo>
                    <a:pt x="31" y="24"/>
                  </a:lnTo>
                  <a:lnTo>
                    <a:pt x="32" y="23"/>
                  </a:lnTo>
                  <a:lnTo>
                    <a:pt x="68" y="5"/>
                  </a:lnTo>
                  <a:lnTo>
                    <a:pt x="68" y="5"/>
                  </a:lnTo>
                  <a:lnTo>
                    <a:pt x="75" y="4"/>
                  </a:lnTo>
                  <a:lnTo>
                    <a:pt x="83" y="5"/>
                  </a:lnTo>
                  <a:lnTo>
                    <a:pt x="83" y="5"/>
                  </a:lnTo>
                  <a:lnTo>
                    <a:pt x="89" y="8"/>
                  </a:lnTo>
                  <a:lnTo>
                    <a:pt x="94" y="13"/>
                  </a:lnTo>
                  <a:lnTo>
                    <a:pt x="94" y="13"/>
                  </a:lnTo>
                  <a:lnTo>
                    <a:pt x="95" y="20"/>
                  </a:lnTo>
                  <a:lnTo>
                    <a:pt x="94" y="27"/>
                  </a:lnTo>
                  <a:lnTo>
                    <a:pt x="94" y="27"/>
                  </a:lnTo>
                  <a:lnTo>
                    <a:pt x="90" y="33"/>
                  </a:lnTo>
                  <a:lnTo>
                    <a:pt x="85" y="38"/>
                  </a:lnTo>
                  <a:lnTo>
                    <a:pt x="24" y="67"/>
                  </a:lnTo>
                  <a:lnTo>
                    <a:pt x="24" y="67"/>
                  </a:lnTo>
                  <a:lnTo>
                    <a:pt x="18" y="69"/>
                  </a:lnTo>
                  <a:lnTo>
                    <a:pt x="13" y="67"/>
                  </a:lnTo>
                  <a:lnTo>
                    <a:pt x="9" y="65"/>
                  </a:lnTo>
                  <a:lnTo>
                    <a:pt x="5" y="60"/>
                  </a:lnTo>
                  <a:lnTo>
                    <a:pt x="5" y="60"/>
                  </a:lnTo>
                  <a:lnTo>
                    <a:pt x="4" y="56"/>
                  </a:lnTo>
                  <a:lnTo>
                    <a:pt x="5" y="51"/>
                  </a:lnTo>
                  <a:lnTo>
                    <a:pt x="8" y="46"/>
                  </a:lnTo>
                  <a:lnTo>
                    <a:pt x="12" y="43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68" y="16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75" y="19"/>
                  </a:lnTo>
                  <a:lnTo>
                    <a:pt x="78" y="21"/>
                  </a:lnTo>
                  <a:lnTo>
                    <a:pt x="78" y="21"/>
                  </a:lnTo>
                  <a:lnTo>
                    <a:pt x="79" y="24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7" y="31"/>
                  </a:lnTo>
                  <a:lnTo>
                    <a:pt x="74" y="33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3" y="59"/>
                  </a:lnTo>
                  <a:lnTo>
                    <a:pt x="23" y="60"/>
                  </a:lnTo>
                  <a:lnTo>
                    <a:pt x="23" y="60"/>
                  </a:lnTo>
                  <a:lnTo>
                    <a:pt x="24" y="62"/>
                  </a:lnTo>
                  <a:lnTo>
                    <a:pt x="25" y="62"/>
                  </a:lnTo>
                  <a:lnTo>
                    <a:pt x="75" y="38"/>
                  </a:lnTo>
                  <a:lnTo>
                    <a:pt x="75" y="38"/>
                  </a:lnTo>
                  <a:lnTo>
                    <a:pt x="81" y="33"/>
                  </a:lnTo>
                  <a:lnTo>
                    <a:pt x="83" y="29"/>
                  </a:lnTo>
                  <a:lnTo>
                    <a:pt x="83" y="29"/>
                  </a:lnTo>
                  <a:lnTo>
                    <a:pt x="83" y="24"/>
                  </a:lnTo>
                  <a:lnTo>
                    <a:pt x="82" y="19"/>
                  </a:lnTo>
                  <a:lnTo>
                    <a:pt x="82" y="19"/>
                  </a:lnTo>
                  <a:lnTo>
                    <a:pt x="79" y="15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68" y="12"/>
                  </a:lnTo>
                  <a:lnTo>
                    <a:pt x="63" y="13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4" y="43"/>
                  </a:lnTo>
                  <a:lnTo>
                    <a:pt x="1" y="50"/>
                  </a:lnTo>
                  <a:lnTo>
                    <a:pt x="0" y="56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5" y="69"/>
                  </a:lnTo>
                  <a:lnTo>
                    <a:pt x="10" y="71"/>
                  </a:lnTo>
                  <a:lnTo>
                    <a:pt x="16" y="73"/>
                  </a:lnTo>
                  <a:lnTo>
                    <a:pt x="23" y="73"/>
                  </a:lnTo>
                  <a:lnTo>
                    <a:pt x="23" y="73"/>
                  </a:lnTo>
                  <a:lnTo>
                    <a:pt x="27" y="71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91" y="39"/>
                  </a:lnTo>
                  <a:lnTo>
                    <a:pt x="94" y="36"/>
                  </a:lnTo>
                  <a:lnTo>
                    <a:pt x="97" y="32"/>
                  </a:lnTo>
                  <a:lnTo>
                    <a:pt x="98" y="28"/>
                  </a:lnTo>
                  <a:lnTo>
                    <a:pt x="98" y="28"/>
                  </a:lnTo>
                  <a:lnTo>
                    <a:pt x="99" y="24"/>
                  </a:lnTo>
                  <a:lnTo>
                    <a:pt x="99" y="20"/>
                  </a:lnTo>
                  <a:lnTo>
                    <a:pt x="99" y="16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5" y="8"/>
                  </a:lnTo>
                  <a:lnTo>
                    <a:pt x="93" y="5"/>
                  </a:lnTo>
                  <a:lnTo>
                    <a:pt x="89" y="2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DE5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224"/>
            <p:cNvSpPr>
              <a:spLocks noEditPoints="1"/>
            </p:cNvSpPr>
            <p:nvPr/>
          </p:nvSpPr>
          <p:spPr bwMode="auto">
            <a:xfrm>
              <a:off x="2641715" y="3014562"/>
              <a:ext cx="468750" cy="845906"/>
            </a:xfrm>
            <a:custGeom>
              <a:avLst/>
              <a:gdLst>
                <a:gd name="T0" fmla="*/ 325 w 348"/>
                <a:gd name="T1" fmla="*/ 423 h 628"/>
                <a:gd name="T2" fmla="*/ 308 w 348"/>
                <a:gd name="T3" fmla="*/ 423 h 628"/>
                <a:gd name="T4" fmla="*/ 308 w 348"/>
                <a:gd name="T5" fmla="*/ 423 h 628"/>
                <a:gd name="T6" fmla="*/ 290 w 348"/>
                <a:gd name="T7" fmla="*/ 424 h 628"/>
                <a:gd name="T8" fmla="*/ 304 w 348"/>
                <a:gd name="T9" fmla="*/ 454 h 628"/>
                <a:gd name="T10" fmla="*/ 0 w 348"/>
                <a:gd name="T11" fmla="*/ 596 h 628"/>
                <a:gd name="T12" fmla="*/ 15 w 348"/>
                <a:gd name="T13" fmla="*/ 628 h 628"/>
                <a:gd name="T14" fmla="*/ 348 w 348"/>
                <a:gd name="T15" fmla="*/ 473 h 628"/>
                <a:gd name="T16" fmla="*/ 325 w 348"/>
                <a:gd name="T17" fmla="*/ 423 h 628"/>
                <a:gd name="T18" fmla="*/ 294 w 348"/>
                <a:gd name="T19" fmla="*/ 357 h 628"/>
                <a:gd name="T20" fmla="*/ 259 w 348"/>
                <a:gd name="T21" fmla="*/ 357 h 628"/>
                <a:gd name="T22" fmla="*/ 268 w 348"/>
                <a:gd name="T23" fmla="*/ 378 h 628"/>
                <a:gd name="T24" fmla="*/ 305 w 348"/>
                <a:gd name="T25" fmla="*/ 377 h 628"/>
                <a:gd name="T26" fmla="*/ 294 w 348"/>
                <a:gd name="T27" fmla="*/ 357 h 628"/>
                <a:gd name="T28" fmla="*/ 232 w 348"/>
                <a:gd name="T29" fmla="*/ 299 h 628"/>
                <a:gd name="T30" fmla="*/ 245 w 348"/>
                <a:gd name="T31" fmla="*/ 330 h 628"/>
                <a:gd name="T32" fmla="*/ 282 w 348"/>
                <a:gd name="T33" fmla="*/ 328 h 628"/>
                <a:gd name="T34" fmla="*/ 268 w 348"/>
                <a:gd name="T35" fmla="*/ 301 h 628"/>
                <a:gd name="T36" fmla="*/ 250 w 348"/>
                <a:gd name="T37" fmla="*/ 301 h 628"/>
                <a:gd name="T38" fmla="*/ 250 w 348"/>
                <a:gd name="T39" fmla="*/ 301 h 628"/>
                <a:gd name="T40" fmla="*/ 250 w 348"/>
                <a:gd name="T41" fmla="*/ 301 h 628"/>
                <a:gd name="T42" fmla="*/ 250 w 348"/>
                <a:gd name="T43" fmla="*/ 301 h 628"/>
                <a:gd name="T44" fmla="*/ 245 w 348"/>
                <a:gd name="T45" fmla="*/ 301 h 628"/>
                <a:gd name="T46" fmla="*/ 243 w 348"/>
                <a:gd name="T47" fmla="*/ 299 h 628"/>
                <a:gd name="T48" fmla="*/ 235 w 348"/>
                <a:gd name="T49" fmla="*/ 300 h 628"/>
                <a:gd name="T50" fmla="*/ 235 w 348"/>
                <a:gd name="T51" fmla="*/ 300 h 628"/>
                <a:gd name="T52" fmla="*/ 235 w 348"/>
                <a:gd name="T53" fmla="*/ 300 h 628"/>
                <a:gd name="T54" fmla="*/ 235 w 348"/>
                <a:gd name="T55" fmla="*/ 300 h 628"/>
                <a:gd name="T56" fmla="*/ 232 w 348"/>
                <a:gd name="T57" fmla="*/ 299 h 628"/>
                <a:gd name="T58" fmla="*/ 129 w 348"/>
                <a:gd name="T59" fmla="*/ 0 h 628"/>
                <a:gd name="T60" fmla="*/ 100 w 348"/>
                <a:gd name="T61" fmla="*/ 15 h 628"/>
                <a:gd name="T62" fmla="*/ 224 w 348"/>
                <a:gd name="T63" fmla="*/ 282 h 628"/>
                <a:gd name="T64" fmla="*/ 224 w 348"/>
                <a:gd name="T65" fmla="*/ 282 h 628"/>
                <a:gd name="T66" fmla="*/ 229 w 348"/>
                <a:gd name="T67" fmla="*/ 280 h 628"/>
                <a:gd name="T68" fmla="*/ 235 w 348"/>
                <a:gd name="T69" fmla="*/ 278 h 628"/>
                <a:gd name="T70" fmla="*/ 241 w 348"/>
                <a:gd name="T71" fmla="*/ 278 h 628"/>
                <a:gd name="T72" fmla="*/ 241 w 348"/>
                <a:gd name="T73" fmla="*/ 278 h 628"/>
                <a:gd name="T74" fmla="*/ 245 w 348"/>
                <a:gd name="T75" fmla="*/ 277 h 628"/>
                <a:gd name="T76" fmla="*/ 250 w 348"/>
                <a:gd name="T77" fmla="*/ 276 h 628"/>
                <a:gd name="T78" fmla="*/ 256 w 348"/>
                <a:gd name="T79" fmla="*/ 276 h 628"/>
                <a:gd name="T80" fmla="*/ 129 w 348"/>
                <a:gd name="T81" fmla="*/ 0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8" h="628">
                  <a:moveTo>
                    <a:pt x="325" y="423"/>
                  </a:moveTo>
                  <a:lnTo>
                    <a:pt x="308" y="423"/>
                  </a:lnTo>
                  <a:lnTo>
                    <a:pt x="308" y="423"/>
                  </a:lnTo>
                  <a:lnTo>
                    <a:pt x="290" y="424"/>
                  </a:lnTo>
                  <a:lnTo>
                    <a:pt x="304" y="454"/>
                  </a:lnTo>
                  <a:lnTo>
                    <a:pt x="0" y="596"/>
                  </a:lnTo>
                  <a:lnTo>
                    <a:pt x="15" y="628"/>
                  </a:lnTo>
                  <a:lnTo>
                    <a:pt x="348" y="473"/>
                  </a:lnTo>
                  <a:lnTo>
                    <a:pt x="325" y="423"/>
                  </a:lnTo>
                  <a:close/>
                  <a:moveTo>
                    <a:pt x="294" y="357"/>
                  </a:moveTo>
                  <a:lnTo>
                    <a:pt x="259" y="357"/>
                  </a:lnTo>
                  <a:lnTo>
                    <a:pt x="268" y="378"/>
                  </a:lnTo>
                  <a:lnTo>
                    <a:pt x="305" y="377"/>
                  </a:lnTo>
                  <a:lnTo>
                    <a:pt x="294" y="357"/>
                  </a:lnTo>
                  <a:close/>
                  <a:moveTo>
                    <a:pt x="232" y="299"/>
                  </a:moveTo>
                  <a:lnTo>
                    <a:pt x="245" y="330"/>
                  </a:lnTo>
                  <a:lnTo>
                    <a:pt x="282" y="328"/>
                  </a:lnTo>
                  <a:lnTo>
                    <a:pt x="268" y="301"/>
                  </a:lnTo>
                  <a:lnTo>
                    <a:pt x="250" y="301"/>
                  </a:lnTo>
                  <a:lnTo>
                    <a:pt x="250" y="301"/>
                  </a:lnTo>
                  <a:lnTo>
                    <a:pt x="250" y="301"/>
                  </a:lnTo>
                  <a:lnTo>
                    <a:pt x="250" y="301"/>
                  </a:lnTo>
                  <a:lnTo>
                    <a:pt x="245" y="301"/>
                  </a:lnTo>
                  <a:lnTo>
                    <a:pt x="243" y="299"/>
                  </a:lnTo>
                  <a:lnTo>
                    <a:pt x="235" y="300"/>
                  </a:lnTo>
                  <a:lnTo>
                    <a:pt x="235" y="300"/>
                  </a:lnTo>
                  <a:lnTo>
                    <a:pt x="235" y="300"/>
                  </a:lnTo>
                  <a:lnTo>
                    <a:pt x="235" y="300"/>
                  </a:lnTo>
                  <a:lnTo>
                    <a:pt x="232" y="299"/>
                  </a:lnTo>
                  <a:close/>
                  <a:moveTo>
                    <a:pt x="129" y="0"/>
                  </a:moveTo>
                  <a:lnTo>
                    <a:pt x="100" y="15"/>
                  </a:lnTo>
                  <a:lnTo>
                    <a:pt x="224" y="282"/>
                  </a:lnTo>
                  <a:lnTo>
                    <a:pt x="224" y="282"/>
                  </a:lnTo>
                  <a:lnTo>
                    <a:pt x="229" y="280"/>
                  </a:lnTo>
                  <a:lnTo>
                    <a:pt x="235" y="278"/>
                  </a:lnTo>
                  <a:lnTo>
                    <a:pt x="241" y="278"/>
                  </a:lnTo>
                  <a:lnTo>
                    <a:pt x="241" y="278"/>
                  </a:lnTo>
                  <a:lnTo>
                    <a:pt x="245" y="277"/>
                  </a:lnTo>
                  <a:lnTo>
                    <a:pt x="250" y="276"/>
                  </a:lnTo>
                  <a:lnTo>
                    <a:pt x="256" y="276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225"/>
            <p:cNvSpPr>
              <a:spLocks/>
            </p:cNvSpPr>
            <p:nvPr/>
          </p:nvSpPr>
          <p:spPr bwMode="auto">
            <a:xfrm>
              <a:off x="2641715" y="3584337"/>
              <a:ext cx="468750" cy="276132"/>
            </a:xfrm>
            <a:custGeom>
              <a:avLst/>
              <a:gdLst>
                <a:gd name="T0" fmla="*/ 325 w 348"/>
                <a:gd name="T1" fmla="*/ 0 h 205"/>
                <a:gd name="T2" fmla="*/ 308 w 348"/>
                <a:gd name="T3" fmla="*/ 0 h 205"/>
                <a:gd name="T4" fmla="*/ 308 w 348"/>
                <a:gd name="T5" fmla="*/ 0 h 205"/>
                <a:gd name="T6" fmla="*/ 290 w 348"/>
                <a:gd name="T7" fmla="*/ 1 h 205"/>
                <a:gd name="T8" fmla="*/ 304 w 348"/>
                <a:gd name="T9" fmla="*/ 31 h 205"/>
                <a:gd name="T10" fmla="*/ 0 w 348"/>
                <a:gd name="T11" fmla="*/ 173 h 205"/>
                <a:gd name="T12" fmla="*/ 15 w 348"/>
                <a:gd name="T13" fmla="*/ 205 h 205"/>
                <a:gd name="T14" fmla="*/ 348 w 348"/>
                <a:gd name="T15" fmla="*/ 50 h 205"/>
                <a:gd name="T16" fmla="*/ 325 w 348"/>
                <a:gd name="T1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8" h="205">
                  <a:moveTo>
                    <a:pt x="325" y="0"/>
                  </a:moveTo>
                  <a:lnTo>
                    <a:pt x="308" y="0"/>
                  </a:lnTo>
                  <a:lnTo>
                    <a:pt x="308" y="0"/>
                  </a:lnTo>
                  <a:lnTo>
                    <a:pt x="290" y="1"/>
                  </a:lnTo>
                  <a:lnTo>
                    <a:pt x="304" y="31"/>
                  </a:lnTo>
                  <a:lnTo>
                    <a:pt x="0" y="173"/>
                  </a:lnTo>
                  <a:lnTo>
                    <a:pt x="15" y="205"/>
                  </a:lnTo>
                  <a:lnTo>
                    <a:pt x="348" y="50"/>
                  </a:lnTo>
                  <a:lnTo>
                    <a:pt x="3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226"/>
            <p:cNvSpPr>
              <a:spLocks/>
            </p:cNvSpPr>
            <p:nvPr/>
          </p:nvSpPr>
          <p:spPr bwMode="auto">
            <a:xfrm>
              <a:off x="2990584" y="3495436"/>
              <a:ext cx="61961" cy="28287"/>
            </a:xfrm>
            <a:custGeom>
              <a:avLst/>
              <a:gdLst>
                <a:gd name="T0" fmla="*/ 35 w 46"/>
                <a:gd name="T1" fmla="*/ 0 h 21"/>
                <a:gd name="T2" fmla="*/ 0 w 46"/>
                <a:gd name="T3" fmla="*/ 0 h 21"/>
                <a:gd name="T4" fmla="*/ 9 w 46"/>
                <a:gd name="T5" fmla="*/ 21 h 21"/>
                <a:gd name="T6" fmla="*/ 46 w 46"/>
                <a:gd name="T7" fmla="*/ 20 h 21"/>
                <a:gd name="T8" fmla="*/ 35 w 4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1">
                  <a:moveTo>
                    <a:pt x="35" y="0"/>
                  </a:moveTo>
                  <a:lnTo>
                    <a:pt x="0" y="0"/>
                  </a:lnTo>
                  <a:lnTo>
                    <a:pt x="9" y="21"/>
                  </a:lnTo>
                  <a:lnTo>
                    <a:pt x="46" y="20"/>
                  </a:lnTo>
                  <a:lnTo>
                    <a:pt x="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227"/>
            <p:cNvSpPr>
              <a:spLocks/>
            </p:cNvSpPr>
            <p:nvPr/>
          </p:nvSpPr>
          <p:spPr bwMode="auto">
            <a:xfrm>
              <a:off x="2954216" y="3417311"/>
              <a:ext cx="67349" cy="41757"/>
            </a:xfrm>
            <a:custGeom>
              <a:avLst/>
              <a:gdLst>
                <a:gd name="T0" fmla="*/ 0 w 50"/>
                <a:gd name="T1" fmla="*/ 0 h 31"/>
                <a:gd name="T2" fmla="*/ 13 w 50"/>
                <a:gd name="T3" fmla="*/ 31 h 31"/>
                <a:gd name="T4" fmla="*/ 50 w 50"/>
                <a:gd name="T5" fmla="*/ 29 h 31"/>
                <a:gd name="T6" fmla="*/ 36 w 50"/>
                <a:gd name="T7" fmla="*/ 2 h 31"/>
                <a:gd name="T8" fmla="*/ 18 w 50"/>
                <a:gd name="T9" fmla="*/ 2 h 31"/>
                <a:gd name="T10" fmla="*/ 18 w 50"/>
                <a:gd name="T11" fmla="*/ 2 h 31"/>
                <a:gd name="T12" fmla="*/ 18 w 50"/>
                <a:gd name="T13" fmla="*/ 2 h 31"/>
                <a:gd name="T14" fmla="*/ 18 w 50"/>
                <a:gd name="T15" fmla="*/ 2 h 31"/>
                <a:gd name="T16" fmla="*/ 13 w 50"/>
                <a:gd name="T17" fmla="*/ 2 h 31"/>
                <a:gd name="T18" fmla="*/ 11 w 50"/>
                <a:gd name="T19" fmla="*/ 0 h 31"/>
                <a:gd name="T20" fmla="*/ 3 w 50"/>
                <a:gd name="T21" fmla="*/ 1 h 31"/>
                <a:gd name="T22" fmla="*/ 3 w 50"/>
                <a:gd name="T23" fmla="*/ 1 h 31"/>
                <a:gd name="T24" fmla="*/ 3 w 50"/>
                <a:gd name="T25" fmla="*/ 1 h 31"/>
                <a:gd name="T26" fmla="*/ 3 w 50"/>
                <a:gd name="T27" fmla="*/ 1 h 31"/>
                <a:gd name="T28" fmla="*/ 0 w 50"/>
                <a:gd name="T2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31">
                  <a:moveTo>
                    <a:pt x="0" y="0"/>
                  </a:moveTo>
                  <a:lnTo>
                    <a:pt x="13" y="31"/>
                  </a:lnTo>
                  <a:lnTo>
                    <a:pt x="50" y="29"/>
                  </a:lnTo>
                  <a:lnTo>
                    <a:pt x="3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228"/>
            <p:cNvSpPr>
              <a:spLocks/>
            </p:cNvSpPr>
            <p:nvPr/>
          </p:nvSpPr>
          <p:spPr bwMode="auto">
            <a:xfrm>
              <a:off x="2776414" y="3014562"/>
              <a:ext cx="210130" cy="379850"/>
            </a:xfrm>
            <a:custGeom>
              <a:avLst/>
              <a:gdLst>
                <a:gd name="T0" fmla="*/ 29 w 156"/>
                <a:gd name="T1" fmla="*/ 0 h 282"/>
                <a:gd name="T2" fmla="*/ 0 w 156"/>
                <a:gd name="T3" fmla="*/ 15 h 282"/>
                <a:gd name="T4" fmla="*/ 124 w 156"/>
                <a:gd name="T5" fmla="*/ 282 h 282"/>
                <a:gd name="T6" fmla="*/ 124 w 156"/>
                <a:gd name="T7" fmla="*/ 282 h 282"/>
                <a:gd name="T8" fmla="*/ 129 w 156"/>
                <a:gd name="T9" fmla="*/ 280 h 282"/>
                <a:gd name="T10" fmla="*/ 135 w 156"/>
                <a:gd name="T11" fmla="*/ 278 h 282"/>
                <a:gd name="T12" fmla="*/ 141 w 156"/>
                <a:gd name="T13" fmla="*/ 278 h 282"/>
                <a:gd name="T14" fmla="*/ 141 w 156"/>
                <a:gd name="T15" fmla="*/ 278 h 282"/>
                <a:gd name="T16" fmla="*/ 145 w 156"/>
                <a:gd name="T17" fmla="*/ 277 h 282"/>
                <a:gd name="T18" fmla="*/ 150 w 156"/>
                <a:gd name="T19" fmla="*/ 276 h 282"/>
                <a:gd name="T20" fmla="*/ 156 w 156"/>
                <a:gd name="T21" fmla="*/ 276 h 282"/>
                <a:gd name="T22" fmla="*/ 29 w 156"/>
                <a:gd name="T2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282">
                  <a:moveTo>
                    <a:pt x="29" y="0"/>
                  </a:moveTo>
                  <a:lnTo>
                    <a:pt x="0" y="15"/>
                  </a:lnTo>
                  <a:lnTo>
                    <a:pt x="124" y="282"/>
                  </a:lnTo>
                  <a:lnTo>
                    <a:pt x="124" y="282"/>
                  </a:lnTo>
                  <a:lnTo>
                    <a:pt x="129" y="280"/>
                  </a:lnTo>
                  <a:lnTo>
                    <a:pt x="135" y="278"/>
                  </a:lnTo>
                  <a:lnTo>
                    <a:pt x="141" y="278"/>
                  </a:lnTo>
                  <a:lnTo>
                    <a:pt x="141" y="278"/>
                  </a:lnTo>
                  <a:lnTo>
                    <a:pt x="145" y="277"/>
                  </a:lnTo>
                  <a:lnTo>
                    <a:pt x="150" y="276"/>
                  </a:lnTo>
                  <a:lnTo>
                    <a:pt x="156" y="276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229"/>
            <p:cNvSpPr>
              <a:spLocks/>
            </p:cNvSpPr>
            <p:nvPr/>
          </p:nvSpPr>
          <p:spPr bwMode="auto">
            <a:xfrm>
              <a:off x="2306316" y="2991664"/>
              <a:ext cx="744883" cy="843212"/>
            </a:xfrm>
            <a:custGeom>
              <a:avLst/>
              <a:gdLst>
                <a:gd name="T0" fmla="*/ 0 w 553"/>
                <a:gd name="T1" fmla="*/ 155 h 626"/>
                <a:gd name="T2" fmla="*/ 334 w 553"/>
                <a:gd name="T3" fmla="*/ 0 h 626"/>
                <a:gd name="T4" fmla="*/ 553 w 553"/>
                <a:gd name="T5" fmla="*/ 471 h 626"/>
                <a:gd name="T6" fmla="*/ 219 w 553"/>
                <a:gd name="T7" fmla="*/ 626 h 626"/>
                <a:gd name="T8" fmla="*/ 0 w 553"/>
                <a:gd name="T9" fmla="*/ 155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3" h="626">
                  <a:moveTo>
                    <a:pt x="0" y="155"/>
                  </a:moveTo>
                  <a:lnTo>
                    <a:pt x="334" y="0"/>
                  </a:lnTo>
                  <a:lnTo>
                    <a:pt x="553" y="471"/>
                  </a:lnTo>
                  <a:lnTo>
                    <a:pt x="219" y="626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230"/>
            <p:cNvSpPr>
              <a:spLocks/>
            </p:cNvSpPr>
            <p:nvPr/>
          </p:nvSpPr>
          <p:spPr bwMode="auto">
            <a:xfrm>
              <a:off x="2306316" y="2991664"/>
              <a:ext cx="744883" cy="843212"/>
            </a:xfrm>
            <a:custGeom>
              <a:avLst/>
              <a:gdLst>
                <a:gd name="T0" fmla="*/ 0 w 553"/>
                <a:gd name="T1" fmla="*/ 155 h 626"/>
                <a:gd name="T2" fmla="*/ 334 w 553"/>
                <a:gd name="T3" fmla="*/ 0 h 626"/>
                <a:gd name="T4" fmla="*/ 553 w 553"/>
                <a:gd name="T5" fmla="*/ 471 h 626"/>
                <a:gd name="T6" fmla="*/ 219 w 553"/>
                <a:gd name="T7" fmla="*/ 626 h 626"/>
                <a:gd name="T8" fmla="*/ 0 w 553"/>
                <a:gd name="T9" fmla="*/ 155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3" h="626">
                  <a:moveTo>
                    <a:pt x="0" y="155"/>
                  </a:moveTo>
                  <a:lnTo>
                    <a:pt x="334" y="0"/>
                  </a:lnTo>
                  <a:lnTo>
                    <a:pt x="553" y="471"/>
                  </a:lnTo>
                  <a:lnTo>
                    <a:pt x="219" y="626"/>
                  </a:lnTo>
                  <a:lnTo>
                    <a:pt x="0" y="1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231"/>
            <p:cNvSpPr>
              <a:spLocks/>
            </p:cNvSpPr>
            <p:nvPr/>
          </p:nvSpPr>
          <p:spPr bwMode="auto">
            <a:xfrm>
              <a:off x="2454484" y="3112892"/>
              <a:ext cx="220905" cy="113147"/>
            </a:xfrm>
            <a:custGeom>
              <a:avLst/>
              <a:gdLst>
                <a:gd name="T0" fmla="*/ 0 w 164"/>
                <a:gd name="T1" fmla="*/ 76 h 84"/>
                <a:gd name="T2" fmla="*/ 160 w 164"/>
                <a:gd name="T3" fmla="*/ 0 h 84"/>
                <a:gd name="T4" fmla="*/ 164 w 164"/>
                <a:gd name="T5" fmla="*/ 8 h 84"/>
                <a:gd name="T6" fmla="*/ 2 w 164"/>
                <a:gd name="T7" fmla="*/ 84 h 84"/>
                <a:gd name="T8" fmla="*/ 0 w 164"/>
                <a:gd name="T9" fmla="*/ 7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84">
                  <a:moveTo>
                    <a:pt x="0" y="76"/>
                  </a:moveTo>
                  <a:lnTo>
                    <a:pt x="160" y="0"/>
                  </a:lnTo>
                  <a:lnTo>
                    <a:pt x="164" y="8"/>
                  </a:lnTo>
                  <a:lnTo>
                    <a:pt x="2" y="84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232"/>
            <p:cNvSpPr>
              <a:spLocks/>
            </p:cNvSpPr>
            <p:nvPr/>
          </p:nvSpPr>
          <p:spPr bwMode="auto">
            <a:xfrm>
              <a:off x="2392523" y="3106157"/>
              <a:ext cx="370421" cy="181843"/>
            </a:xfrm>
            <a:custGeom>
              <a:avLst/>
              <a:gdLst>
                <a:gd name="T0" fmla="*/ 0 w 275"/>
                <a:gd name="T1" fmla="*/ 127 h 135"/>
                <a:gd name="T2" fmla="*/ 273 w 275"/>
                <a:gd name="T3" fmla="*/ 0 h 135"/>
                <a:gd name="T4" fmla="*/ 275 w 275"/>
                <a:gd name="T5" fmla="*/ 8 h 135"/>
                <a:gd name="T6" fmla="*/ 4 w 275"/>
                <a:gd name="T7" fmla="*/ 135 h 135"/>
                <a:gd name="T8" fmla="*/ 0 w 275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35">
                  <a:moveTo>
                    <a:pt x="0" y="127"/>
                  </a:moveTo>
                  <a:lnTo>
                    <a:pt x="273" y="0"/>
                  </a:lnTo>
                  <a:lnTo>
                    <a:pt x="275" y="8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233"/>
            <p:cNvSpPr>
              <a:spLocks/>
            </p:cNvSpPr>
            <p:nvPr/>
          </p:nvSpPr>
          <p:spPr bwMode="auto">
            <a:xfrm>
              <a:off x="2401952" y="3126362"/>
              <a:ext cx="370421" cy="181843"/>
            </a:xfrm>
            <a:custGeom>
              <a:avLst/>
              <a:gdLst>
                <a:gd name="T0" fmla="*/ 0 w 275"/>
                <a:gd name="T1" fmla="*/ 126 h 135"/>
                <a:gd name="T2" fmla="*/ 272 w 275"/>
                <a:gd name="T3" fmla="*/ 0 h 135"/>
                <a:gd name="T4" fmla="*/ 275 w 275"/>
                <a:gd name="T5" fmla="*/ 8 h 135"/>
                <a:gd name="T6" fmla="*/ 4 w 275"/>
                <a:gd name="T7" fmla="*/ 135 h 135"/>
                <a:gd name="T8" fmla="*/ 0 w 275"/>
                <a:gd name="T9" fmla="*/ 12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35">
                  <a:moveTo>
                    <a:pt x="0" y="126"/>
                  </a:moveTo>
                  <a:lnTo>
                    <a:pt x="272" y="0"/>
                  </a:lnTo>
                  <a:lnTo>
                    <a:pt x="275" y="8"/>
                  </a:lnTo>
                  <a:lnTo>
                    <a:pt x="4" y="135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234"/>
            <p:cNvSpPr>
              <a:spLocks/>
            </p:cNvSpPr>
            <p:nvPr/>
          </p:nvSpPr>
          <p:spPr bwMode="auto">
            <a:xfrm>
              <a:off x="2410034" y="3145220"/>
              <a:ext cx="371768" cy="181843"/>
            </a:xfrm>
            <a:custGeom>
              <a:avLst/>
              <a:gdLst>
                <a:gd name="T0" fmla="*/ 0 w 276"/>
                <a:gd name="T1" fmla="*/ 127 h 135"/>
                <a:gd name="T2" fmla="*/ 273 w 276"/>
                <a:gd name="T3" fmla="*/ 0 h 135"/>
                <a:gd name="T4" fmla="*/ 276 w 276"/>
                <a:gd name="T5" fmla="*/ 9 h 135"/>
                <a:gd name="T6" fmla="*/ 4 w 276"/>
                <a:gd name="T7" fmla="*/ 135 h 135"/>
                <a:gd name="T8" fmla="*/ 0 w 276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135">
                  <a:moveTo>
                    <a:pt x="0" y="127"/>
                  </a:moveTo>
                  <a:lnTo>
                    <a:pt x="273" y="0"/>
                  </a:lnTo>
                  <a:lnTo>
                    <a:pt x="276" y="9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235"/>
            <p:cNvSpPr>
              <a:spLocks/>
            </p:cNvSpPr>
            <p:nvPr/>
          </p:nvSpPr>
          <p:spPr bwMode="auto">
            <a:xfrm>
              <a:off x="2419463" y="3165424"/>
              <a:ext cx="370421" cy="181843"/>
            </a:xfrm>
            <a:custGeom>
              <a:avLst/>
              <a:gdLst>
                <a:gd name="T0" fmla="*/ 0 w 275"/>
                <a:gd name="T1" fmla="*/ 127 h 135"/>
                <a:gd name="T2" fmla="*/ 273 w 275"/>
                <a:gd name="T3" fmla="*/ 0 h 135"/>
                <a:gd name="T4" fmla="*/ 275 w 275"/>
                <a:gd name="T5" fmla="*/ 8 h 135"/>
                <a:gd name="T6" fmla="*/ 4 w 275"/>
                <a:gd name="T7" fmla="*/ 135 h 135"/>
                <a:gd name="T8" fmla="*/ 0 w 275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35">
                  <a:moveTo>
                    <a:pt x="0" y="127"/>
                  </a:moveTo>
                  <a:lnTo>
                    <a:pt x="273" y="0"/>
                  </a:lnTo>
                  <a:lnTo>
                    <a:pt x="275" y="8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236"/>
            <p:cNvSpPr>
              <a:spLocks/>
            </p:cNvSpPr>
            <p:nvPr/>
          </p:nvSpPr>
          <p:spPr bwMode="auto">
            <a:xfrm>
              <a:off x="2428892" y="3184282"/>
              <a:ext cx="370421" cy="181843"/>
            </a:xfrm>
            <a:custGeom>
              <a:avLst/>
              <a:gdLst>
                <a:gd name="T0" fmla="*/ 0 w 275"/>
                <a:gd name="T1" fmla="*/ 127 h 135"/>
                <a:gd name="T2" fmla="*/ 273 w 275"/>
                <a:gd name="T3" fmla="*/ 0 h 135"/>
                <a:gd name="T4" fmla="*/ 275 w 275"/>
                <a:gd name="T5" fmla="*/ 8 h 135"/>
                <a:gd name="T6" fmla="*/ 4 w 275"/>
                <a:gd name="T7" fmla="*/ 135 h 135"/>
                <a:gd name="T8" fmla="*/ 0 w 275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35">
                  <a:moveTo>
                    <a:pt x="0" y="127"/>
                  </a:moveTo>
                  <a:lnTo>
                    <a:pt x="273" y="0"/>
                  </a:lnTo>
                  <a:lnTo>
                    <a:pt x="275" y="8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237"/>
            <p:cNvSpPr>
              <a:spLocks/>
            </p:cNvSpPr>
            <p:nvPr/>
          </p:nvSpPr>
          <p:spPr bwMode="auto">
            <a:xfrm>
              <a:off x="2438320" y="3204487"/>
              <a:ext cx="370421" cy="181843"/>
            </a:xfrm>
            <a:custGeom>
              <a:avLst/>
              <a:gdLst>
                <a:gd name="T0" fmla="*/ 0 w 275"/>
                <a:gd name="T1" fmla="*/ 127 h 135"/>
                <a:gd name="T2" fmla="*/ 272 w 275"/>
                <a:gd name="T3" fmla="*/ 0 h 135"/>
                <a:gd name="T4" fmla="*/ 275 w 275"/>
                <a:gd name="T5" fmla="*/ 8 h 135"/>
                <a:gd name="T6" fmla="*/ 4 w 275"/>
                <a:gd name="T7" fmla="*/ 135 h 135"/>
                <a:gd name="T8" fmla="*/ 0 w 275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35">
                  <a:moveTo>
                    <a:pt x="0" y="127"/>
                  </a:moveTo>
                  <a:lnTo>
                    <a:pt x="272" y="0"/>
                  </a:lnTo>
                  <a:lnTo>
                    <a:pt x="275" y="8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238"/>
            <p:cNvSpPr>
              <a:spLocks/>
            </p:cNvSpPr>
            <p:nvPr/>
          </p:nvSpPr>
          <p:spPr bwMode="auto">
            <a:xfrm>
              <a:off x="2446402" y="3223345"/>
              <a:ext cx="373115" cy="181843"/>
            </a:xfrm>
            <a:custGeom>
              <a:avLst/>
              <a:gdLst>
                <a:gd name="T0" fmla="*/ 0 w 277"/>
                <a:gd name="T1" fmla="*/ 127 h 135"/>
                <a:gd name="T2" fmla="*/ 273 w 277"/>
                <a:gd name="T3" fmla="*/ 0 h 135"/>
                <a:gd name="T4" fmla="*/ 277 w 277"/>
                <a:gd name="T5" fmla="*/ 9 h 135"/>
                <a:gd name="T6" fmla="*/ 4 w 277"/>
                <a:gd name="T7" fmla="*/ 135 h 135"/>
                <a:gd name="T8" fmla="*/ 0 w 277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" h="135">
                  <a:moveTo>
                    <a:pt x="0" y="127"/>
                  </a:moveTo>
                  <a:lnTo>
                    <a:pt x="273" y="0"/>
                  </a:lnTo>
                  <a:lnTo>
                    <a:pt x="277" y="9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239"/>
            <p:cNvSpPr>
              <a:spLocks/>
            </p:cNvSpPr>
            <p:nvPr/>
          </p:nvSpPr>
          <p:spPr bwMode="auto">
            <a:xfrm>
              <a:off x="2455832" y="3243549"/>
              <a:ext cx="373115" cy="181843"/>
            </a:xfrm>
            <a:custGeom>
              <a:avLst/>
              <a:gdLst>
                <a:gd name="T0" fmla="*/ 0 w 277"/>
                <a:gd name="T1" fmla="*/ 127 h 135"/>
                <a:gd name="T2" fmla="*/ 273 w 277"/>
                <a:gd name="T3" fmla="*/ 0 h 135"/>
                <a:gd name="T4" fmla="*/ 277 w 277"/>
                <a:gd name="T5" fmla="*/ 8 h 135"/>
                <a:gd name="T6" fmla="*/ 4 w 277"/>
                <a:gd name="T7" fmla="*/ 135 h 135"/>
                <a:gd name="T8" fmla="*/ 0 w 277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" h="135">
                  <a:moveTo>
                    <a:pt x="0" y="127"/>
                  </a:moveTo>
                  <a:lnTo>
                    <a:pt x="273" y="0"/>
                  </a:lnTo>
                  <a:lnTo>
                    <a:pt x="277" y="8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0" name="Freeform 240"/>
            <p:cNvSpPr>
              <a:spLocks/>
            </p:cNvSpPr>
            <p:nvPr/>
          </p:nvSpPr>
          <p:spPr bwMode="auto">
            <a:xfrm>
              <a:off x="2465260" y="3347267"/>
              <a:ext cx="188578" cy="98330"/>
            </a:xfrm>
            <a:custGeom>
              <a:avLst/>
              <a:gdLst>
                <a:gd name="T0" fmla="*/ 0 w 140"/>
                <a:gd name="T1" fmla="*/ 64 h 73"/>
                <a:gd name="T2" fmla="*/ 136 w 140"/>
                <a:gd name="T3" fmla="*/ 0 h 73"/>
                <a:gd name="T4" fmla="*/ 140 w 140"/>
                <a:gd name="T5" fmla="*/ 8 h 73"/>
                <a:gd name="T6" fmla="*/ 4 w 140"/>
                <a:gd name="T7" fmla="*/ 73 h 73"/>
                <a:gd name="T8" fmla="*/ 0 w 140"/>
                <a:gd name="T9" fmla="*/ 6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73">
                  <a:moveTo>
                    <a:pt x="0" y="64"/>
                  </a:moveTo>
                  <a:lnTo>
                    <a:pt x="136" y="0"/>
                  </a:lnTo>
                  <a:lnTo>
                    <a:pt x="140" y="8"/>
                  </a:lnTo>
                  <a:lnTo>
                    <a:pt x="4" y="73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241"/>
            <p:cNvSpPr>
              <a:spLocks/>
            </p:cNvSpPr>
            <p:nvPr/>
          </p:nvSpPr>
          <p:spPr bwMode="auto">
            <a:xfrm>
              <a:off x="2781802" y="3340532"/>
              <a:ext cx="105065" cy="105065"/>
            </a:xfrm>
            <a:custGeom>
              <a:avLst/>
              <a:gdLst>
                <a:gd name="T0" fmla="*/ 23 w 78"/>
                <a:gd name="T1" fmla="*/ 4 h 78"/>
                <a:gd name="T2" fmla="*/ 23 w 78"/>
                <a:gd name="T3" fmla="*/ 4 h 78"/>
                <a:gd name="T4" fmla="*/ 31 w 78"/>
                <a:gd name="T5" fmla="*/ 1 h 78"/>
                <a:gd name="T6" fmla="*/ 38 w 78"/>
                <a:gd name="T7" fmla="*/ 0 h 78"/>
                <a:gd name="T8" fmla="*/ 46 w 78"/>
                <a:gd name="T9" fmla="*/ 1 h 78"/>
                <a:gd name="T10" fmla="*/ 52 w 78"/>
                <a:gd name="T11" fmla="*/ 3 h 78"/>
                <a:gd name="T12" fmla="*/ 59 w 78"/>
                <a:gd name="T13" fmla="*/ 5 h 78"/>
                <a:gd name="T14" fmla="*/ 66 w 78"/>
                <a:gd name="T15" fmla="*/ 11 h 78"/>
                <a:gd name="T16" fmla="*/ 70 w 78"/>
                <a:gd name="T17" fmla="*/ 16 h 78"/>
                <a:gd name="T18" fmla="*/ 74 w 78"/>
                <a:gd name="T19" fmla="*/ 23 h 78"/>
                <a:gd name="T20" fmla="*/ 74 w 78"/>
                <a:gd name="T21" fmla="*/ 23 h 78"/>
                <a:gd name="T22" fmla="*/ 77 w 78"/>
                <a:gd name="T23" fmla="*/ 30 h 78"/>
                <a:gd name="T24" fmla="*/ 78 w 78"/>
                <a:gd name="T25" fmla="*/ 38 h 78"/>
                <a:gd name="T26" fmla="*/ 78 w 78"/>
                <a:gd name="T27" fmla="*/ 46 h 78"/>
                <a:gd name="T28" fmla="*/ 75 w 78"/>
                <a:gd name="T29" fmla="*/ 53 h 78"/>
                <a:gd name="T30" fmla="*/ 73 w 78"/>
                <a:gd name="T31" fmla="*/ 59 h 78"/>
                <a:gd name="T32" fmla="*/ 69 w 78"/>
                <a:gd name="T33" fmla="*/ 65 h 78"/>
                <a:gd name="T34" fmla="*/ 62 w 78"/>
                <a:gd name="T35" fmla="*/ 70 h 78"/>
                <a:gd name="T36" fmla="*/ 55 w 78"/>
                <a:gd name="T37" fmla="*/ 74 h 78"/>
                <a:gd name="T38" fmla="*/ 55 w 78"/>
                <a:gd name="T39" fmla="*/ 74 h 78"/>
                <a:gd name="T40" fmla="*/ 48 w 78"/>
                <a:gd name="T41" fmla="*/ 77 h 78"/>
                <a:gd name="T42" fmla="*/ 40 w 78"/>
                <a:gd name="T43" fmla="*/ 78 h 78"/>
                <a:gd name="T44" fmla="*/ 33 w 78"/>
                <a:gd name="T45" fmla="*/ 78 h 78"/>
                <a:gd name="T46" fmla="*/ 25 w 78"/>
                <a:gd name="T47" fmla="*/ 75 h 78"/>
                <a:gd name="T48" fmla="*/ 19 w 78"/>
                <a:gd name="T49" fmla="*/ 73 h 78"/>
                <a:gd name="T50" fmla="*/ 13 w 78"/>
                <a:gd name="T51" fmla="*/ 67 h 78"/>
                <a:gd name="T52" fmla="*/ 8 w 78"/>
                <a:gd name="T53" fmla="*/ 62 h 78"/>
                <a:gd name="T54" fmla="*/ 4 w 78"/>
                <a:gd name="T55" fmla="*/ 55 h 78"/>
                <a:gd name="T56" fmla="*/ 4 w 78"/>
                <a:gd name="T57" fmla="*/ 55 h 78"/>
                <a:gd name="T58" fmla="*/ 1 w 78"/>
                <a:gd name="T59" fmla="*/ 48 h 78"/>
                <a:gd name="T60" fmla="*/ 0 w 78"/>
                <a:gd name="T61" fmla="*/ 40 h 78"/>
                <a:gd name="T62" fmla="*/ 1 w 78"/>
                <a:gd name="T63" fmla="*/ 34 h 78"/>
                <a:gd name="T64" fmla="*/ 2 w 78"/>
                <a:gd name="T65" fmla="*/ 26 h 78"/>
                <a:gd name="T66" fmla="*/ 6 w 78"/>
                <a:gd name="T67" fmla="*/ 19 h 78"/>
                <a:gd name="T68" fmla="*/ 11 w 78"/>
                <a:gd name="T69" fmla="*/ 13 h 78"/>
                <a:gd name="T70" fmla="*/ 16 w 78"/>
                <a:gd name="T71" fmla="*/ 8 h 78"/>
                <a:gd name="T72" fmla="*/ 23 w 78"/>
                <a:gd name="T73" fmla="*/ 4 h 78"/>
                <a:gd name="T74" fmla="*/ 23 w 78"/>
                <a:gd name="T75" fmla="*/ 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8" h="78">
                  <a:moveTo>
                    <a:pt x="23" y="4"/>
                  </a:moveTo>
                  <a:lnTo>
                    <a:pt x="23" y="4"/>
                  </a:lnTo>
                  <a:lnTo>
                    <a:pt x="31" y="1"/>
                  </a:lnTo>
                  <a:lnTo>
                    <a:pt x="38" y="0"/>
                  </a:lnTo>
                  <a:lnTo>
                    <a:pt x="46" y="1"/>
                  </a:lnTo>
                  <a:lnTo>
                    <a:pt x="52" y="3"/>
                  </a:lnTo>
                  <a:lnTo>
                    <a:pt x="59" y="5"/>
                  </a:lnTo>
                  <a:lnTo>
                    <a:pt x="66" y="11"/>
                  </a:lnTo>
                  <a:lnTo>
                    <a:pt x="70" y="16"/>
                  </a:lnTo>
                  <a:lnTo>
                    <a:pt x="74" y="23"/>
                  </a:lnTo>
                  <a:lnTo>
                    <a:pt x="74" y="23"/>
                  </a:lnTo>
                  <a:lnTo>
                    <a:pt x="77" y="30"/>
                  </a:lnTo>
                  <a:lnTo>
                    <a:pt x="78" y="38"/>
                  </a:lnTo>
                  <a:lnTo>
                    <a:pt x="78" y="46"/>
                  </a:lnTo>
                  <a:lnTo>
                    <a:pt x="75" y="53"/>
                  </a:lnTo>
                  <a:lnTo>
                    <a:pt x="73" y="59"/>
                  </a:lnTo>
                  <a:lnTo>
                    <a:pt x="69" y="65"/>
                  </a:lnTo>
                  <a:lnTo>
                    <a:pt x="62" y="70"/>
                  </a:lnTo>
                  <a:lnTo>
                    <a:pt x="55" y="74"/>
                  </a:lnTo>
                  <a:lnTo>
                    <a:pt x="55" y="74"/>
                  </a:lnTo>
                  <a:lnTo>
                    <a:pt x="48" y="77"/>
                  </a:lnTo>
                  <a:lnTo>
                    <a:pt x="40" y="78"/>
                  </a:lnTo>
                  <a:lnTo>
                    <a:pt x="33" y="78"/>
                  </a:lnTo>
                  <a:lnTo>
                    <a:pt x="25" y="75"/>
                  </a:lnTo>
                  <a:lnTo>
                    <a:pt x="19" y="73"/>
                  </a:lnTo>
                  <a:lnTo>
                    <a:pt x="13" y="67"/>
                  </a:lnTo>
                  <a:lnTo>
                    <a:pt x="8" y="62"/>
                  </a:lnTo>
                  <a:lnTo>
                    <a:pt x="4" y="55"/>
                  </a:lnTo>
                  <a:lnTo>
                    <a:pt x="4" y="55"/>
                  </a:lnTo>
                  <a:lnTo>
                    <a:pt x="1" y="48"/>
                  </a:lnTo>
                  <a:lnTo>
                    <a:pt x="0" y="40"/>
                  </a:lnTo>
                  <a:lnTo>
                    <a:pt x="1" y="34"/>
                  </a:lnTo>
                  <a:lnTo>
                    <a:pt x="2" y="26"/>
                  </a:lnTo>
                  <a:lnTo>
                    <a:pt x="6" y="19"/>
                  </a:lnTo>
                  <a:lnTo>
                    <a:pt x="11" y="13"/>
                  </a:lnTo>
                  <a:lnTo>
                    <a:pt x="16" y="8"/>
                  </a:lnTo>
                  <a:lnTo>
                    <a:pt x="23" y="4"/>
                  </a:lnTo>
                  <a:lnTo>
                    <a:pt x="23" y="4"/>
                  </a:lnTo>
                  <a:close/>
                </a:path>
              </a:pathLst>
            </a:custGeom>
            <a:solidFill>
              <a:srgbClr val="80BD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242"/>
            <p:cNvSpPr>
              <a:spLocks/>
            </p:cNvSpPr>
            <p:nvPr/>
          </p:nvSpPr>
          <p:spPr bwMode="auto">
            <a:xfrm>
              <a:off x="2803353" y="3393065"/>
              <a:ext cx="30981" cy="52533"/>
            </a:xfrm>
            <a:custGeom>
              <a:avLst/>
              <a:gdLst>
                <a:gd name="T0" fmla="*/ 17 w 23"/>
                <a:gd name="T1" fmla="*/ 39 h 39"/>
                <a:gd name="T2" fmla="*/ 17 w 23"/>
                <a:gd name="T3" fmla="*/ 39 h 39"/>
                <a:gd name="T4" fmla="*/ 8 w 23"/>
                <a:gd name="T5" fmla="*/ 36 h 39"/>
                <a:gd name="T6" fmla="*/ 0 w 23"/>
                <a:gd name="T7" fmla="*/ 31 h 39"/>
                <a:gd name="T8" fmla="*/ 23 w 23"/>
                <a:gd name="T9" fmla="*/ 0 h 39"/>
                <a:gd name="T10" fmla="*/ 17 w 23"/>
                <a:gd name="T1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9">
                  <a:moveTo>
                    <a:pt x="17" y="39"/>
                  </a:moveTo>
                  <a:lnTo>
                    <a:pt x="17" y="39"/>
                  </a:lnTo>
                  <a:lnTo>
                    <a:pt x="8" y="36"/>
                  </a:lnTo>
                  <a:lnTo>
                    <a:pt x="0" y="31"/>
                  </a:lnTo>
                  <a:lnTo>
                    <a:pt x="23" y="0"/>
                  </a:lnTo>
                  <a:lnTo>
                    <a:pt x="17" y="39"/>
                  </a:lnTo>
                  <a:close/>
                </a:path>
              </a:pathLst>
            </a:custGeom>
            <a:solidFill>
              <a:srgbClr val="C0F0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243"/>
            <p:cNvSpPr>
              <a:spLocks/>
            </p:cNvSpPr>
            <p:nvPr/>
          </p:nvSpPr>
          <p:spPr bwMode="auto">
            <a:xfrm>
              <a:off x="2781802" y="3368819"/>
              <a:ext cx="52533" cy="66003"/>
            </a:xfrm>
            <a:custGeom>
              <a:avLst/>
              <a:gdLst>
                <a:gd name="T0" fmla="*/ 16 w 39"/>
                <a:gd name="T1" fmla="*/ 49 h 49"/>
                <a:gd name="T2" fmla="*/ 16 w 39"/>
                <a:gd name="T3" fmla="*/ 49 h 49"/>
                <a:gd name="T4" fmla="*/ 9 w 39"/>
                <a:gd name="T5" fmla="*/ 42 h 49"/>
                <a:gd name="T6" fmla="*/ 4 w 39"/>
                <a:gd name="T7" fmla="*/ 34 h 49"/>
                <a:gd name="T8" fmla="*/ 4 w 39"/>
                <a:gd name="T9" fmla="*/ 34 h 49"/>
                <a:gd name="T10" fmla="*/ 1 w 39"/>
                <a:gd name="T11" fmla="*/ 26 h 49"/>
                <a:gd name="T12" fmla="*/ 0 w 39"/>
                <a:gd name="T13" fmla="*/ 17 h 49"/>
                <a:gd name="T14" fmla="*/ 1 w 39"/>
                <a:gd name="T15" fmla="*/ 9 h 49"/>
                <a:gd name="T16" fmla="*/ 5 w 39"/>
                <a:gd name="T17" fmla="*/ 0 h 49"/>
                <a:gd name="T18" fmla="*/ 39 w 39"/>
                <a:gd name="T19" fmla="*/ 18 h 49"/>
                <a:gd name="T20" fmla="*/ 16 w 39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49">
                  <a:moveTo>
                    <a:pt x="16" y="49"/>
                  </a:moveTo>
                  <a:lnTo>
                    <a:pt x="16" y="49"/>
                  </a:lnTo>
                  <a:lnTo>
                    <a:pt x="9" y="4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1" y="26"/>
                  </a:lnTo>
                  <a:lnTo>
                    <a:pt x="0" y="17"/>
                  </a:lnTo>
                  <a:lnTo>
                    <a:pt x="1" y="9"/>
                  </a:lnTo>
                  <a:lnTo>
                    <a:pt x="5" y="0"/>
                  </a:lnTo>
                  <a:lnTo>
                    <a:pt x="39" y="18"/>
                  </a:lnTo>
                  <a:lnTo>
                    <a:pt x="16" y="49"/>
                  </a:lnTo>
                  <a:close/>
                </a:path>
              </a:pathLst>
            </a:custGeom>
            <a:solidFill>
              <a:srgbClr val="AFE3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244"/>
            <p:cNvSpPr>
              <a:spLocks/>
            </p:cNvSpPr>
            <p:nvPr/>
          </p:nvSpPr>
          <p:spPr bwMode="auto">
            <a:xfrm>
              <a:off x="2788536" y="3345920"/>
              <a:ext cx="45797" cy="47145"/>
            </a:xfrm>
            <a:custGeom>
              <a:avLst/>
              <a:gdLst>
                <a:gd name="T0" fmla="*/ 0 w 34"/>
                <a:gd name="T1" fmla="*/ 17 h 35"/>
                <a:gd name="T2" fmla="*/ 0 w 34"/>
                <a:gd name="T3" fmla="*/ 17 h 35"/>
                <a:gd name="T4" fmla="*/ 3 w 34"/>
                <a:gd name="T5" fmla="*/ 12 h 35"/>
                <a:gd name="T6" fmla="*/ 7 w 34"/>
                <a:gd name="T7" fmla="*/ 7 h 35"/>
                <a:gd name="T8" fmla="*/ 12 w 34"/>
                <a:gd name="T9" fmla="*/ 3 h 35"/>
                <a:gd name="T10" fmla="*/ 18 w 34"/>
                <a:gd name="T11" fmla="*/ 0 h 35"/>
                <a:gd name="T12" fmla="*/ 34 w 34"/>
                <a:gd name="T13" fmla="*/ 35 h 35"/>
                <a:gd name="T14" fmla="*/ 0 w 34"/>
                <a:gd name="T15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35">
                  <a:moveTo>
                    <a:pt x="0" y="17"/>
                  </a:moveTo>
                  <a:lnTo>
                    <a:pt x="0" y="17"/>
                  </a:lnTo>
                  <a:lnTo>
                    <a:pt x="3" y="12"/>
                  </a:lnTo>
                  <a:lnTo>
                    <a:pt x="7" y="7"/>
                  </a:lnTo>
                  <a:lnTo>
                    <a:pt x="12" y="3"/>
                  </a:lnTo>
                  <a:lnTo>
                    <a:pt x="18" y="0"/>
                  </a:lnTo>
                  <a:lnTo>
                    <a:pt x="34" y="3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9ED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245"/>
            <p:cNvSpPr>
              <a:spLocks/>
            </p:cNvSpPr>
            <p:nvPr/>
          </p:nvSpPr>
          <p:spPr bwMode="auto">
            <a:xfrm>
              <a:off x="2812782" y="3340532"/>
              <a:ext cx="39063" cy="52533"/>
            </a:xfrm>
            <a:custGeom>
              <a:avLst/>
              <a:gdLst>
                <a:gd name="T0" fmla="*/ 0 w 29"/>
                <a:gd name="T1" fmla="*/ 4 h 39"/>
                <a:gd name="T2" fmla="*/ 16 w 29"/>
                <a:gd name="T3" fmla="*/ 39 h 39"/>
                <a:gd name="T4" fmla="*/ 29 w 29"/>
                <a:gd name="T5" fmla="*/ 3 h 39"/>
                <a:gd name="T6" fmla="*/ 29 w 29"/>
                <a:gd name="T7" fmla="*/ 3 h 39"/>
                <a:gd name="T8" fmla="*/ 23 w 29"/>
                <a:gd name="T9" fmla="*/ 1 h 39"/>
                <a:gd name="T10" fmla="*/ 15 w 29"/>
                <a:gd name="T11" fmla="*/ 0 h 39"/>
                <a:gd name="T12" fmla="*/ 8 w 29"/>
                <a:gd name="T13" fmla="*/ 1 h 39"/>
                <a:gd name="T14" fmla="*/ 0 w 29"/>
                <a:gd name="T15" fmla="*/ 4 h 39"/>
                <a:gd name="T16" fmla="*/ 0 w 29"/>
                <a:gd name="T17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9">
                  <a:moveTo>
                    <a:pt x="0" y="4"/>
                  </a:moveTo>
                  <a:lnTo>
                    <a:pt x="16" y="39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3" y="1"/>
                  </a:lnTo>
                  <a:lnTo>
                    <a:pt x="15" y="0"/>
                  </a:lnTo>
                  <a:lnTo>
                    <a:pt x="8" y="1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8EC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246"/>
            <p:cNvSpPr>
              <a:spLocks/>
            </p:cNvSpPr>
            <p:nvPr/>
          </p:nvSpPr>
          <p:spPr bwMode="auto">
            <a:xfrm>
              <a:off x="2542039" y="3496782"/>
              <a:ext cx="219559" cy="107759"/>
            </a:xfrm>
            <a:custGeom>
              <a:avLst/>
              <a:gdLst>
                <a:gd name="T0" fmla="*/ 0 w 163"/>
                <a:gd name="T1" fmla="*/ 74 h 80"/>
                <a:gd name="T2" fmla="*/ 162 w 163"/>
                <a:gd name="T3" fmla="*/ 0 h 80"/>
                <a:gd name="T4" fmla="*/ 163 w 163"/>
                <a:gd name="T5" fmla="*/ 4 h 80"/>
                <a:gd name="T6" fmla="*/ 1 w 163"/>
                <a:gd name="T7" fmla="*/ 80 h 80"/>
                <a:gd name="T8" fmla="*/ 0 w 163"/>
                <a:gd name="T9" fmla="*/ 7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80">
                  <a:moveTo>
                    <a:pt x="0" y="74"/>
                  </a:moveTo>
                  <a:lnTo>
                    <a:pt x="162" y="0"/>
                  </a:lnTo>
                  <a:lnTo>
                    <a:pt x="163" y="4"/>
                  </a:lnTo>
                  <a:lnTo>
                    <a:pt x="1" y="80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247"/>
            <p:cNvSpPr>
              <a:spLocks/>
            </p:cNvSpPr>
            <p:nvPr/>
          </p:nvSpPr>
          <p:spPr bwMode="auto">
            <a:xfrm>
              <a:off x="2486812" y="3461761"/>
              <a:ext cx="92942" cy="134698"/>
            </a:xfrm>
            <a:custGeom>
              <a:avLst/>
              <a:gdLst>
                <a:gd name="T0" fmla="*/ 0 w 69"/>
                <a:gd name="T1" fmla="*/ 14 h 100"/>
                <a:gd name="T2" fmla="*/ 28 w 69"/>
                <a:gd name="T3" fmla="*/ 0 h 100"/>
                <a:gd name="T4" fmla="*/ 69 w 69"/>
                <a:gd name="T5" fmla="*/ 88 h 100"/>
                <a:gd name="T6" fmla="*/ 41 w 69"/>
                <a:gd name="T7" fmla="*/ 100 h 100"/>
                <a:gd name="T8" fmla="*/ 0 w 69"/>
                <a:gd name="T9" fmla="*/ 1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00">
                  <a:moveTo>
                    <a:pt x="0" y="14"/>
                  </a:moveTo>
                  <a:lnTo>
                    <a:pt x="28" y="0"/>
                  </a:lnTo>
                  <a:lnTo>
                    <a:pt x="69" y="88"/>
                  </a:lnTo>
                  <a:lnTo>
                    <a:pt x="41" y="10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A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8" name="Freeform 248"/>
            <p:cNvSpPr>
              <a:spLocks/>
            </p:cNvSpPr>
            <p:nvPr/>
          </p:nvSpPr>
          <p:spPr bwMode="auto">
            <a:xfrm>
              <a:off x="2552814" y="3486006"/>
              <a:ext cx="72737" cy="90248"/>
            </a:xfrm>
            <a:custGeom>
              <a:avLst/>
              <a:gdLst>
                <a:gd name="T0" fmla="*/ 0 w 54"/>
                <a:gd name="T1" fmla="*/ 13 h 67"/>
                <a:gd name="T2" fmla="*/ 28 w 54"/>
                <a:gd name="T3" fmla="*/ 0 h 67"/>
                <a:gd name="T4" fmla="*/ 54 w 54"/>
                <a:gd name="T5" fmla="*/ 54 h 67"/>
                <a:gd name="T6" fmla="*/ 25 w 54"/>
                <a:gd name="T7" fmla="*/ 67 h 67"/>
                <a:gd name="T8" fmla="*/ 0 w 54"/>
                <a:gd name="T9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67">
                  <a:moveTo>
                    <a:pt x="0" y="13"/>
                  </a:moveTo>
                  <a:lnTo>
                    <a:pt x="28" y="0"/>
                  </a:lnTo>
                  <a:lnTo>
                    <a:pt x="54" y="54"/>
                  </a:lnTo>
                  <a:lnTo>
                    <a:pt x="25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B91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9" name="Freeform 249"/>
            <p:cNvSpPr>
              <a:spLocks/>
            </p:cNvSpPr>
            <p:nvPr/>
          </p:nvSpPr>
          <p:spPr bwMode="auto">
            <a:xfrm>
              <a:off x="2608040" y="3490048"/>
              <a:ext cx="61961" cy="64655"/>
            </a:xfrm>
            <a:custGeom>
              <a:avLst/>
              <a:gdLst>
                <a:gd name="T0" fmla="*/ 0 w 46"/>
                <a:gd name="T1" fmla="*/ 13 h 48"/>
                <a:gd name="T2" fmla="*/ 29 w 46"/>
                <a:gd name="T3" fmla="*/ 0 h 48"/>
                <a:gd name="T4" fmla="*/ 46 w 46"/>
                <a:gd name="T5" fmla="*/ 36 h 48"/>
                <a:gd name="T6" fmla="*/ 17 w 46"/>
                <a:gd name="T7" fmla="*/ 48 h 48"/>
                <a:gd name="T8" fmla="*/ 0 w 46"/>
                <a:gd name="T9" fmla="*/ 1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8">
                  <a:moveTo>
                    <a:pt x="0" y="13"/>
                  </a:moveTo>
                  <a:lnTo>
                    <a:pt x="29" y="0"/>
                  </a:lnTo>
                  <a:lnTo>
                    <a:pt x="46" y="36"/>
                  </a:lnTo>
                  <a:lnTo>
                    <a:pt x="17" y="4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4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0" name="Freeform 250"/>
            <p:cNvSpPr>
              <a:spLocks/>
            </p:cNvSpPr>
            <p:nvPr/>
          </p:nvSpPr>
          <p:spPr bwMode="auto">
            <a:xfrm>
              <a:off x="2643062" y="3445597"/>
              <a:ext cx="71391" cy="88901"/>
            </a:xfrm>
            <a:custGeom>
              <a:avLst/>
              <a:gdLst>
                <a:gd name="T0" fmla="*/ 0 w 53"/>
                <a:gd name="T1" fmla="*/ 14 h 66"/>
                <a:gd name="T2" fmla="*/ 28 w 53"/>
                <a:gd name="T3" fmla="*/ 0 h 66"/>
                <a:gd name="T4" fmla="*/ 53 w 53"/>
                <a:gd name="T5" fmla="*/ 53 h 66"/>
                <a:gd name="T6" fmla="*/ 24 w 53"/>
                <a:gd name="T7" fmla="*/ 66 h 66"/>
                <a:gd name="T8" fmla="*/ 0 w 53"/>
                <a:gd name="T9" fmla="*/ 1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66">
                  <a:moveTo>
                    <a:pt x="0" y="14"/>
                  </a:moveTo>
                  <a:lnTo>
                    <a:pt x="28" y="0"/>
                  </a:lnTo>
                  <a:lnTo>
                    <a:pt x="53" y="53"/>
                  </a:lnTo>
                  <a:lnTo>
                    <a:pt x="24" y="66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0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1" name="Freeform 251"/>
            <p:cNvSpPr>
              <a:spLocks/>
            </p:cNvSpPr>
            <p:nvPr/>
          </p:nvSpPr>
          <p:spPr bwMode="auto">
            <a:xfrm>
              <a:off x="2698289" y="3445597"/>
              <a:ext cx="61961" cy="67349"/>
            </a:xfrm>
            <a:custGeom>
              <a:avLst/>
              <a:gdLst>
                <a:gd name="T0" fmla="*/ 0 w 46"/>
                <a:gd name="T1" fmla="*/ 14 h 50"/>
                <a:gd name="T2" fmla="*/ 28 w 46"/>
                <a:gd name="T3" fmla="*/ 0 h 50"/>
                <a:gd name="T4" fmla="*/ 46 w 46"/>
                <a:gd name="T5" fmla="*/ 38 h 50"/>
                <a:gd name="T6" fmla="*/ 17 w 46"/>
                <a:gd name="T7" fmla="*/ 50 h 50"/>
                <a:gd name="T8" fmla="*/ 0 w 46"/>
                <a:gd name="T9" fmla="*/ 1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0">
                  <a:moveTo>
                    <a:pt x="0" y="14"/>
                  </a:moveTo>
                  <a:lnTo>
                    <a:pt x="28" y="0"/>
                  </a:lnTo>
                  <a:lnTo>
                    <a:pt x="46" y="38"/>
                  </a:lnTo>
                  <a:lnTo>
                    <a:pt x="17" y="5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B4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2" name="Freeform 252"/>
            <p:cNvSpPr>
              <a:spLocks/>
            </p:cNvSpPr>
            <p:nvPr/>
          </p:nvSpPr>
          <p:spPr bwMode="auto">
            <a:xfrm>
              <a:off x="2815476" y="3460414"/>
              <a:ext cx="22899" cy="14817"/>
            </a:xfrm>
            <a:custGeom>
              <a:avLst/>
              <a:gdLst>
                <a:gd name="T0" fmla="*/ 0 w 17"/>
                <a:gd name="T1" fmla="*/ 7 h 11"/>
                <a:gd name="T2" fmla="*/ 15 w 17"/>
                <a:gd name="T3" fmla="*/ 0 h 11"/>
                <a:gd name="T4" fmla="*/ 17 w 17"/>
                <a:gd name="T5" fmla="*/ 4 h 11"/>
                <a:gd name="T6" fmla="*/ 2 w 17"/>
                <a:gd name="T7" fmla="*/ 11 h 11"/>
                <a:gd name="T8" fmla="*/ 0 w 17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0" y="7"/>
                  </a:moveTo>
                  <a:lnTo>
                    <a:pt x="15" y="0"/>
                  </a:lnTo>
                  <a:lnTo>
                    <a:pt x="17" y="4"/>
                  </a:lnTo>
                  <a:lnTo>
                    <a:pt x="2" y="1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3" name="Freeform 253"/>
            <p:cNvSpPr>
              <a:spLocks/>
            </p:cNvSpPr>
            <p:nvPr/>
          </p:nvSpPr>
          <p:spPr bwMode="auto">
            <a:xfrm>
              <a:off x="2845110" y="3429433"/>
              <a:ext cx="60615" cy="32328"/>
            </a:xfrm>
            <a:custGeom>
              <a:avLst/>
              <a:gdLst>
                <a:gd name="T0" fmla="*/ 0 w 45"/>
                <a:gd name="T1" fmla="*/ 20 h 24"/>
                <a:gd name="T2" fmla="*/ 43 w 45"/>
                <a:gd name="T3" fmla="*/ 0 h 24"/>
                <a:gd name="T4" fmla="*/ 45 w 45"/>
                <a:gd name="T5" fmla="*/ 4 h 24"/>
                <a:gd name="T6" fmla="*/ 1 w 45"/>
                <a:gd name="T7" fmla="*/ 24 h 24"/>
                <a:gd name="T8" fmla="*/ 0 w 45"/>
                <a:gd name="T9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4">
                  <a:moveTo>
                    <a:pt x="0" y="20"/>
                  </a:moveTo>
                  <a:lnTo>
                    <a:pt x="43" y="0"/>
                  </a:lnTo>
                  <a:lnTo>
                    <a:pt x="45" y="4"/>
                  </a:lnTo>
                  <a:lnTo>
                    <a:pt x="1" y="24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4" name="Freeform 254"/>
            <p:cNvSpPr>
              <a:spLocks/>
            </p:cNvSpPr>
            <p:nvPr/>
          </p:nvSpPr>
          <p:spPr bwMode="auto">
            <a:xfrm>
              <a:off x="2552814" y="3542580"/>
              <a:ext cx="172414" cy="88901"/>
            </a:xfrm>
            <a:custGeom>
              <a:avLst/>
              <a:gdLst>
                <a:gd name="T0" fmla="*/ 0 w 128"/>
                <a:gd name="T1" fmla="*/ 58 h 66"/>
                <a:gd name="T2" fmla="*/ 125 w 128"/>
                <a:gd name="T3" fmla="*/ 0 h 66"/>
                <a:gd name="T4" fmla="*/ 128 w 128"/>
                <a:gd name="T5" fmla="*/ 8 h 66"/>
                <a:gd name="T6" fmla="*/ 4 w 128"/>
                <a:gd name="T7" fmla="*/ 66 h 66"/>
                <a:gd name="T8" fmla="*/ 0 w 128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6">
                  <a:moveTo>
                    <a:pt x="0" y="58"/>
                  </a:moveTo>
                  <a:lnTo>
                    <a:pt x="125" y="0"/>
                  </a:lnTo>
                  <a:lnTo>
                    <a:pt x="128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5" name="Freeform 255"/>
            <p:cNvSpPr>
              <a:spLocks/>
            </p:cNvSpPr>
            <p:nvPr/>
          </p:nvSpPr>
          <p:spPr bwMode="auto">
            <a:xfrm>
              <a:off x="2560896" y="3562785"/>
              <a:ext cx="173761" cy="88901"/>
            </a:xfrm>
            <a:custGeom>
              <a:avLst/>
              <a:gdLst>
                <a:gd name="T0" fmla="*/ 0 w 129"/>
                <a:gd name="T1" fmla="*/ 58 h 66"/>
                <a:gd name="T2" fmla="*/ 126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6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6" name="Freeform 256"/>
            <p:cNvSpPr>
              <a:spLocks/>
            </p:cNvSpPr>
            <p:nvPr/>
          </p:nvSpPr>
          <p:spPr bwMode="auto">
            <a:xfrm>
              <a:off x="2570325" y="3581643"/>
              <a:ext cx="172414" cy="90248"/>
            </a:xfrm>
            <a:custGeom>
              <a:avLst/>
              <a:gdLst>
                <a:gd name="T0" fmla="*/ 0 w 128"/>
                <a:gd name="T1" fmla="*/ 58 h 67"/>
                <a:gd name="T2" fmla="*/ 126 w 128"/>
                <a:gd name="T3" fmla="*/ 0 h 67"/>
                <a:gd name="T4" fmla="*/ 128 w 128"/>
                <a:gd name="T5" fmla="*/ 9 h 67"/>
                <a:gd name="T6" fmla="*/ 4 w 128"/>
                <a:gd name="T7" fmla="*/ 67 h 67"/>
                <a:gd name="T8" fmla="*/ 0 w 128"/>
                <a:gd name="T9" fmla="*/ 5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7">
                  <a:moveTo>
                    <a:pt x="0" y="58"/>
                  </a:moveTo>
                  <a:lnTo>
                    <a:pt x="126" y="0"/>
                  </a:lnTo>
                  <a:lnTo>
                    <a:pt x="128" y="9"/>
                  </a:lnTo>
                  <a:lnTo>
                    <a:pt x="4" y="67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7" name="Freeform 257"/>
            <p:cNvSpPr>
              <a:spLocks/>
            </p:cNvSpPr>
            <p:nvPr/>
          </p:nvSpPr>
          <p:spPr bwMode="auto">
            <a:xfrm>
              <a:off x="2579754" y="3600500"/>
              <a:ext cx="172414" cy="90248"/>
            </a:xfrm>
            <a:custGeom>
              <a:avLst/>
              <a:gdLst>
                <a:gd name="T0" fmla="*/ 0 w 128"/>
                <a:gd name="T1" fmla="*/ 59 h 67"/>
                <a:gd name="T2" fmla="*/ 125 w 128"/>
                <a:gd name="T3" fmla="*/ 0 h 67"/>
                <a:gd name="T4" fmla="*/ 128 w 128"/>
                <a:gd name="T5" fmla="*/ 9 h 67"/>
                <a:gd name="T6" fmla="*/ 4 w 128"/>
                <a:gd name="T7" fmla="*/ 67 h 67"/>
                <a:gd name="T8" fmla="*/ 0 w 128"/>
                <a:gd name="T9" fmla="*/ 5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7">
                  <a:moveTo>
                    <a:pt x="0" y="59"/>
                  </a:moveTo>
                  <a:lnTo>
                    <a:pt x="125" y="0"/>
                  </a:lnTo>
                  <a:lnTo>
                    <a:pt x="128" y="9"/>
                  </a:lnTo>
                  <a:lnTo>
                    <a:pt x="4" y="67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8" name="Freeform 258"/>
            <p:cNvSpPr>
              <a:spLocks/>
            </p:cNvSpPr>
            <p:nvPr/>
          </p:nvSpPr>
          <p:spPr bwMode="auto">
            <a:xfrm>
              <a:off x="2589183" y="3620705"/>
              <a:ext cx="172414" cy="88901"/>
            </a:xfrm>
            <a:custGeom>
              <a:avLst/>
              <a:gdLst>
                <a:gd name="T0" fmla="*/ 0 w 128"/>
                <a:gd name="T1" fmla="*/ 58 h 66"/>
                <a:gd name="T2" fmla="*/ 125 w 128"/>
                <a:gd name="T3" fmla="*/ 0 h 66"/>
                <a:gd name="T4" fmla="*/ 128 w 128"/>
                <a:gd name="T5" fmla="*/ 8 h 66"/>
                <a:gd name="T6" fmla="*/ 4 w 128"/>
                <a:gd name="T7" fmla="*/ 66 h 66"/>
                <a:gd name="T8" fmla="*/ 0 w 128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6">
                  <a:moveTo>
                    <a:pt x="0" y="58"/>
                  </a:moveTo>
                  <a:lnTo>
                    <a:pt x="125" y="0"/>
                  </a:lnTo>
                  <a:lnTo>
                    <a:pt x="128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9" name="Freeform 259"/>
            <p:cNvSpPr>
              <a:spLocks/>
            </p:cNvSpPr>
            <p:nvPr/>
          </p:nvSpPr>
          <p:spPr bwMode="auto">
            <a:xfrm>
              <a:off x="2597264" y="3640910"/>
              <a:ext cx="173761" cy="88901"/>
            </a:xfrm>
            <a:custGeom>
              <a:avLst/>
              <a:gdLst>
                <a:gd name="T0" fmla="*/ 0 w 129"/>
                <a:gd name="T1" fmla="*/ 58 h 66"/>
                <a:gd name="T2" fmla="*/ 126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6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0" name="Freeform 260"/>
            <p:cNvSpPr>
              <a:spLocks/>
            </p:cNvSpPr>
            <p:nvPr/>
          </p:nvSpPr>
          <p:spPr bwMode="auto">
            <a:xfrm>
              <a:off x="2606694" y="3659768"/>
              <a:ext cx="175108" cy="90248"/>
            </a:xfrm>
            <a:custGeom>
              <a:avLst/>
              <a:gdLst>
                <a:gd name="T0" fmla="*/ 0 w 130"/>
                <a:gd name="T1" fmla="*/ 59 h 67"/>
                <a:gd name="T2" fmla="*/ 126 w 130"/>
                <a:gd name="T3" fmla="*/ 0 h 67"/>
                <a:gd name="T4" fmla="*/ 130 w 130"/>
                <a:gd name="T5" fmla="*/ 9 h 67"/>
                <a:gd name="T6" fmla="*/ 4 w 130"/>
                <a:gd name="T7" fmla="*/ 67 h 67"/>
                <a:gd name="T8" fmla="*/ 0 w 130"/>
                <a:gd name="T9" fmla="*/ 5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7">
                  <a:moveTo>
                    <a:pt x="0" y="59"/>
                  </a:moveTo>
                  <a:lnTo>
                    <a:pt x="126" y="0"/>
                  </a:lnTo>
                  <a:lnTo>
                    <a:pt x="130" y="9"/>
                  </a:lnTo>
                  <a:lnTo>
                    <a:pt x="4" y="67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1" name="Freeform 261"/>
            <p:cNvSpPr>
              <a:spLocks/>
            </p:cNvSpPr>
            <p:nvPr/>
          </p:nvSpPr>
          <p:spPr bwMode="auto">
            <a:xfrm>
              <a:off x="2616122" y="3719035"/>
              <a:ext cx="88901" cy="49839"/>
            </a:xfrm>
            <a:custGeom>
              <a:avLst/>
              <a:gdLst>
                <a:gd name="T0" fmla="*/ 0 w 66"/>
                <a:gd name="T1" fmla="*/ 29 h 37"/>
                <a:gd name="T2" fmla="*/ 62 w 66"/>
                <a:gd name="T3" fmla="*/ 0 h 37"/>
                <a:gd name="T4" fmla="*/ 66 w 66"/>
                <a:gd name="T5" fmla="*/ 8 h 37"/>
                <a:gd name="T6" fmla="*/ 4 w 66"/>
                <a:gd name="T7" fmla="*/ 37 h 37"/>
                <a:gd name="T8" fmla="*/ 0 w 66"/>
                <a:gd name="T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37">
                  <a:moveTo>
                    <a:pt x="0" y="29"/>
                  </a:moveTo>
                  <a:lnTo>
                    <a:pt x="62" y="0"/>
                  </a:lnTo>
                  <a:lnTo>
                    <a:pt x="66" y="8"/>
                  </a:lnTo>
                  <a:lnTo>
                    <a:pt x="4" y="37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2" name="Freeform 262"/>
            <p:cNvSpPr>
              <a:spLocks/>
            </p:cNvSpPr>
            <p:nvPr/>
          </p:nvSpPr>
          <p:spPr bwMode="auto">
            <a:xfrm>
              <a:off x="2750821" y="3449638"/>
              <a:ext cx="173761" cy="90248"/>
            </a:xfrm>
            <a:custGeom>
              <a:avLst/>
              <a:gdLst>
                <a:gd name="T0" fmla="*/ 0 w 129"/>
                <a:gd name="T1" fmla="*/ 58 h 67"/>
                <a:gd name="T2" fmla="*/ 125 w 129"/>
                <a:gd name="T3" fmla="*/ 0 h 67"/>
                <a:gd name="T4" fmla="*/ 129 w 129"/>
                <a:gd name="T5" fmla="*/ 8 h 67"/>
                <a:gd name="T6" fmla="*/ 4 w 129"/>
                <a:gd name="T7" fmla="*/ 67 h 67"/>
                <a:gd name="T8" fmla="*/ 0 w 129"/>
                <a:gd name="T9" fmla="*/ 5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7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7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3" name="Freeform 263"/>
            <p:cNvSpPr>
              <a:spLocks/>
            </p:cNvSpPr>
            <p:nvPr/>
          </p:nvSpPr>
          <p:spPr bwMode="auto">
            <a:xfrm>
              <a:off x="2760250" y="3469842"/>
              <a:ext cx="173761" cy="88901"/>
            </a:xfrm>
            <a:custGeom>
              <a:avLst/>
              <a:gdLst>
                <a:gd name="T0" fmla="*/ 0 w 129"/>
                <a:gd name="T1" fmla="*/ 58 h 66"/>
                <a:gd name="T2" fmla="*/ 125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4" name="Freeform 264"/>
            <p:cNvSpPr>
              <a:spLocks/>
            </p:cNvSpPr>
            <p:nvPr/>
          </p:nvSpPr>
          <p:spPr bwMode="auto">
            <a:xfrm>
              <a:off x="2760250" y="3469842"/>
              <a:ext cx="173761" cy="88901"/>
            </a:xfrm>
            <a:custGeom>
              <a:avLst/>
              <a:gdLst>
                <a:gd name="T0" fmla="*/ 0 w 129"/>
                <a:gd name="T1" fmla="*/ 58 h 66"/>
                <a:gd name="T2" fmla="*/ 125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5" name="Freeform 265"/>
            <p:cNvSpPr>
              <a:spLocks/>
            </p:cNvSpPr>
            <p:nvPr/>
          </p:nvSpPr>
          <p:spPr bwMode="auto">
            <a:xfrm>
              <a:off x="2768332" y="3490048"/>
              <a:ext cx="175108" cy="88901"/>
            </a:xfrm>
            <a:custGeom>
              <a:avLst/>
              <a:gdLst>
                <a:gd name="T0" fmla="*/ 0 w 130"/>
                <a:gd name="T1" fmla="*/ 58 h 66"/>
                <a:gd name="T2" fmla="*/ 126 w 130"/>
                <a:gd name="T3" fmla="*/ 0 h 66"/>
                <a:gd name="T4" fmla="*/ 130 w 130"/>
                <a:gd name="T5" fmla="*/ 8 h 66"/>
                <a:gd name="T6" fmla="*/ 4 w 130"/>
                <a:gd name="T7" fmla="*/ 66 h 66"/>
                <a:gd name="T8" fmla="*/ 0 w 130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6">
                  <a:moveTo>
                    <a:pt x="0" y="58"/>
                  </a:moveTo>
                  <a:lnTo>
                    <a:pt x="126" y="0"/>
                  </a:lnTo>
                  <a:lnTo>
                    <a:pt x="130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6" name="Freeform 266"/>
            <p:cNvSpPr>
              <a:spLocks/>
            </p:cNvSpPr>
            <p:nvPr/>
          </p:nvSpPr>
          <p:spPr bwMode="auto">
            <a:xfrm>
              <a:off x="2768332" y="3490048"/>
              <a:ext cx="175108" cy="88901"/>
            </a:xfrm>
            <a:custGeom>
              <a:avLst/>
              <a:gdLst>
                <a:gd name="T0" fmla="*/ 0 w 130"/>
                <a:gd name="T1" fmla="*/ 58 h 66"/>
                <a:gd name="T2" fmla="*/ 126 w 130"/>
                <a:gd name="T3" fmla="*/ 0 h 66"/>
                <a:gd name="T4" fmla="*/ 130 w 130"/>
                <a:gd name="T5" fmla="*/ 8 h 66"/>
                <a:gd name="T6" fmla="*/ 4 w 130"/>
                <a:gd name="T7" fmla="*/ 66 h 66"/>
                <a:gd name="T8" fmla="*/ 0 w 130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6">
                  <a:moveTo>
                    <a:pt x="0" y="58"/>
                  </a:moveTo>
                  <a:lnTo>
                    <a:pt x="126" y="0"/>
                  </a:lnTo>
                  <a:lnTo>
                    <a:pt x="130" y="8"/>
                  </a:lnTo>
                  <a:lnTo>
                    <a:pt x="4" y="66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7" name="Freeform 267"/>
            <p:cNvSpPr>
              <a:spLocks/>
            </p:cNvSpPr>
            <p:nvPr/>
          </p:nvSpPr>
          <p:spPr bwMode="auto">
            <a:xfrm>
              <a:off x="2777760" y="3508905"/>
              <a:ext cx="175108" cy="90248"/>
            </a:xfrm>
            <a:custGeom>
              <a:avLst/>
              <a:gdLst>
                <a:gd name="T0" fmla="*/ 0 w 130"/>
                <a:gd name="T1" fmla="*/ 58 h 67"/>
                <a:gd name="T2" fmla="*/ 126 w 130"/>
                <a:gd name="T3" fmla="*/ 0 h 67"/>
                <a:gd name="T4" fmla="*/ 130 w 130"/>
                <a:gd name="T5" fmla="*/ 9 h 67"/>
                <a:gd name="T6" fmla="*/ 4 w 130"/>
                <a:gd name="T7" fmla="*/ 67 h 67"/>
                <a:gd name="T8" fmla="*/ 0 w 130"/>
                <a:gd name="T9" fmla="*/ 5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7">
                  <a:moveTo>
                    <a:pt x="0" y="58"/>
                  </a:moveTo>
                  <a:lnTo>
                    <a:pt x="126" y="0"/>
                  </a:lnTo>
                  <a:lnTo>
                    <a:pt x="130" y="9"/>
                  </a:lnTo>
                  <a:lnTo>
                    <a:pt x="4" y="67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8" name="Freeform 268"/>
            <p:cNvSpPr>
              <a:spLocks/>
            </p:cNvSpPr>
            <p:nvPr/>
          </p:nvSpPr>
          <p:spPr bwMode="auto">
            <a:xfrm>
              <a:off x="2787190" y="3527763"/>
              <a:ext cx="173761" cy="90248"/>
            </a:xfrm>
            <a:custGeom>
              <a:avLst/>
              <a:gdLst>
                <a:gd name="T0" fmla="*/ 0 w 129"/>
                <a:gd name="T1" fmla="*/ 58 h 67"/>
                <a:gd name="T2" fmla="*/ 125 w 129"/>
                <a:gd name="T3" fmla="*/ 0 h 67"/>
                <a:gd name="T4" fmla="*/ 129 w 129"/>
                <a:gd name="T5" fmla="*/ 8 h 67"/>
                <a:gd name="T6" fmla="*/ 4 w 129"/>
                <a:gd name="T7" fmla="*/ 67 h 67"/>
                <a:gd name="T8" fmla="*/ 0 w 129"/>
                <a:gd name="T9" fmla="*/ 5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7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7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9" name="Freeform 269"/>
            <p:cNvSpPr>
              <a:spLocks/>
            </p:cNvSpPr>
            <p:nvPr/>
          </p:nvSpPr>
          <p:spPr bwMode="auto">
            <a:xfrm>
              <a:off x="2787190" y="3527763"/>
              <a:ext cx="173761" cy="90248"/>
            </a:xfrm>
            <a:custGeom>
              <a:avLst/>
              <a:gdLst>
                <a:gd name="T0" fmla="*/ 0 w 129"/>
                <a:gd name="T1" fmla="*/ 58 h 67"/>
                <a:gd name="T2" fmla="*/ 125 w 129"/>
                <a:gd name="T3" fmla="*/ 0 h 67"/>
                <a:gd name="T4" fmla="*/ 129 w 129"/>
                <a:gd name="T5" fmla="*/ 8 h 67"/>
                <a:gd name="T6" fmla="*/ 4 w 129"/>
                <a:gd name="T7" fmla="*/ 67 h 67"/>
                <a:gd name="T8" fmla="*/ 0 w 129"/>
                <a:gd name="T9" fmla="*/ 5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7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7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0" name="Freeform 270"/>
            <p:cNvSpPr>
              <a:spLocks/>
            </p:cNvSpPr>
            <p:nvPr/>
          </p:nvSpPr>
          <p:spPr bwMode="auto">
            <a:xfrm>
              <a:off x="2796618" y="3547968"/>
              <a:ext cx="173761" cy="88901"/>
            </a:xfrm>
            <a:custGeom>
              <a:avLst/>
              <a:gdLst>
                <a:gd name="T0" fmla="*/ 0 w 129"/>
                <a:gd name="T1" fmla="*/ 58 h 66"/>
                <a:gd name="T2" fmla="*/ 125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1" name="Freeform 271"/>
            <p:cNvSpPr>
              <a:spLocks/>
            </p:cNvSpPr>
            <p:nvPr/>
          </p:nvSpPr>
          <p:spPr bwMode="auto">
            <a:xfrm>
              <a:off x="2796618" y="3547968"/>
              <a:ext cx="173761" cy="88901"/>
            </a:xfrm>
            <a:custGeom>
              <a:avLst/>
              <a:gdLst>
                <a:gd name="T0" fmla="*/ 0 w 129"/>
                <a:gd name="T1" fmla="*/ 58 h 66"/>
                <a:gd name="T2" fmla="*/ 125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2" name="Freeform 272"/>
            <p:cNvSpPr>
              <a:spLocks/>
            </p:cNvSpPr>
            <p:nvPr/>
          </p:nvSpPr>
          <p:spPr bwMode="auto">
            <a:xfrm>
              <a:off x="2804700" y="3568173"/>
              <a:ext cx="175108" cy="88901"/>
            </a:xfrm>
            <a:custGeom>
              <a:avLst/>
              <a:gdLst>
                <a:gd name="T0" fmla="*/ 0 w 130"/>
                <a:gd name="T1" fmla="*/ 58 h 66"/>
                <a:gd name="T2" fmla="*/ 126 w 130"/>
                <a:gd name="T3" fmla="*/ 0 h 66"/>
                <a:gd name="T4" fmla="*/ 130 w 130"/>
                <a:gd name="T5" fmla="*/ 8 h 66"/>
                <a:gd name="T6" fmla="*/ 4 w 130"/>
                <a:gd name="T7" fmla="*/ 66 h 66"/>
                <a:gd name="T8" fmla="*/ 0 w 130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6">
                  <a:moveTo>
                    <a:pt x="0" y="58"/>
                  </a:moveTo>
                  <a:lnTo>
                    <a:pt x="126" y="0"/>
                  </a:lnTo>
                  <a:lnTo>
                    <a:pt x="130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3" name="Freeform 273"/>
            <p:cNvSpPr>
              <a:spLocks/>
            </p:cNvSpPr>
            <p:nvPr/>
          </p:nvSpPr>
          <p:spPr bwMode="auto">
            <a:xfrm>
              <a:off x="2804700" y="3568173"/>
              <a:ext cx="175108" cy="88901"/>
            </a:xfrm>
            <a:custGeom>
              <a:avLst/>
              <a:gdLst>
                <a:gd name="T0" fmla="*/ 0 w 130"/>
                <a:gd name="T1" fmla="*/ 58 h 66"/>
                <a:gd name="T2" fmla="*/ 126 w 130"/>
                <a:gd name="T3" fmla="*/ 0 h 66"/>
                <a:gd name="T4" fmla="*/ 130 w 130"/>
                <a:gd name="T5" fmla="*/ 8 h 66"/>
                <a:gd name="T6" fmla="*/ 4 w 130"/>
                <a:gd name="T7" fmla="*/ 66 h 66"/>
                <a:gd name="T8" fmla="*/ 0 w 130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6">
                  <a:moveTo>
                    <a:pt x="0" y="58"/>
                  </a:moveTo>
                  <a:lnTo>
                    <a:pt x="126" y="0"/>
                  </a:lnTo>
                  <a:lnTo>
                    <a:pt x="130" y="8"/>
                  </a:lnTo>
                  <a:lnTo>
                    <a:pt x="4" y="66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4" name="Freeform 274"/>
            <p:cNvSpPr>
              <a:spLocks/>
            </p:cNvSpPr>
            <p:nvPr/>
          </p:nvSpPr>
          <p:spPr bwMode="auto">
            <a:xfrm>
              <a:off x="2814129" y="3609929"/>
              <a:ext cx="123923" cy="67349"/>
            </a:xfrm>
            <a:custGeom>
              <a:avLst/>
              <a:gdLst>
                <a:gd name="T0" fmla="*/ 0 w 92"/>
                <a:gd name="T1" fmla="*/ 42 h 50"/>
                <a:gd name="T2" fmla="*/ 88 w 92"/>
                <a:gd name="T3" fmla="*/ 0 h 50"/>
                <a:gd name="T4" fmla="*/ 92 w 92"/>
                <a:gd name="T5" fmla="*/ 9 h 50"/>
                <a:gd name="T6" fmla="*/ 4 w 92"/>
                <a:gd name="T7" fmla="*/ 50 h 50"/>
                <a:gd name="T8" fmla="*/ 0 w 92"/>
                <a:gd name="T9" fmla="*/ 4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50">
                  <a:moveTo>
                    <a:pt x="0" y="42"/>
                  </a:moveTo>
                  <a:lnTo>
                    <a:pt x="88" y="0"/>
                  </a:lnTo>
                  <a:lnTo>
                    <a:pt x="92" y="9"/>
                  </a:lnTo>
                  <a:lnTo>
                    <a:pt x="4" y="5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pic>
          <p:nvPicPr>
            <p:cNvPr id="75" name="Picture 27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9808" y="3371513"/>
              <a:ext cx="359645" cy="64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" name="Freeform 276"/>
            <p:cNvSpPr>
              <a:spLocks/>
            </p:cNvSpPr>
            <p:nvPr/>
          </p:nvSpPr>
          <p:spPr bwMode="auto">
            <a:xfrm>
              <a:off x="2943440" y="3386329"/>
              <a:ext cx="59267" cy="33675"/>
            </a:xfrm>
            <a:custGeom>
              <a:avLst/>
              <a:gdLst>
                <a:gd name="T0" fmla="*/ 32 w 44"/>
                <a:gd name="T1" fmla="*/ 0 h 25"/>
                <a:gd name="T2" fmla="*/ 26 w 44"/>
                <a:gd name="T3" fmla="*/ 0 h 25"/>
                <a:gd name="T4" fmla="*/ 26 w 44"/>
                <a:gd name="T5" fmla="*/ 0 h 25"/>
                <a:gd name="T6" fmla="*/ 21 w 44"/>
                <a:gd name="T7" fmla="*/ 1 h 25"/>
                <a:gd name="T8" fmla="*/ 17 w 44"/>
                <a:gd name="T9" fmla="*/ 2 h 25"/>
                <a:gd name="T10" fmla="*/ 11 w 44"/>
                <a:gd name="T11" fmla="*/ 2 h 25"/>
                <a:gd name="T12" fmla="*/ 11 w 44"/>
                <a:gd name="T13" fmla="*/ 2 h 25"/>
                <a:gd name="T14" fmla="*/ 5 w 44"/>
                <a:gd name="T15" fmla="*/ 4 h 25"/>
                <a:gd name="T16" fmla="*/ 0 w 44"/>
                <a:gd name="T17" fmla="*/ 6 h 25"/>
                <a:gd name="T18" fmla="*/ 8 w 44"/>
                <a:gd name="T19" fmla="*/ 23 h 25"/>
                <a:gd name="T20" fmla="*/ 8 w 44"/>
                <a:gd name="T21" fmla="*/ 23 h 25"/>
                <a:gd name="T22" fmla="*/ 11 w 44"/>
                <a:gd name="T23" fmla="*/ 24 h 25"/>
                <a:gd name="T24" fmla="*/ 11 w 44"/>
                <a:gd name="T25" fmla="*/ 24 h 25"/>
                <a:gd name="T26" fmla="*/ 11 w 44"/>
                <a:gd name="T27" fmla="*/ 24 h 25"/>
                <a:gd name="T28" fmla="*/ 19 w 44"/>
                <a:gd name="T29" fmla="*/ 23 h 25"/>
                <a:gd name="T30" fmla="*/ 19 w 44"/>
                <a:gd name="T31" fmla="*/ 23 h 25"/>
                <a:gd name="T32" fmla="*/ 21 w 44"/>
                <a:gd name="T33" fmla="*/ 25 h 25"/>
                <a:gd name="T34" fmla="*/ 26 w 44"/>
                <a:gd name="T35" fmla="*/ 25 h 25"/>
                <a:gd name="T36" fmla="*/ 26 w 44"/>
                <a:gd name="T37" fmla="*/ 25 h 25"/>
                <a:gd name="T38" fmla="*/ 26 w 44"/>
                <a:gd name="T39" fmla="*/ 25 h 25"/>
                <a:gd name="T40" fmla="*/ 44 w 44"/>
                <a:gd name="T41" fmla="*/ 25 h 25"/>
                <a:gd name="T42" fmla="*/ 32 w 44"/>
                <a:gd name="T4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25">
                  <a:moveTo>
                    <a:pt x="32" y="0"/>
                  </a:moveTo>
                  <a:lnTo>
                    <a:pt x="26" y="0"/>
                  </a:lnTo>
                  <a:lnTo>
                    <a:pt x="26" y="0"/>
                  </a:lnTo>
                  <a:lnTo>
                    <a:pt x="21" y="1"/>
                  </a:lnTo>
                  <a:lnTo>
                    <a:pt x="17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5" y="4"/>
                  </a:lnTo>
                  <a:lnTo>
                    <a:pt x="0" y="6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21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44" y="2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F6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7" name="Freeform 277"/>
            <p:cNvSpPr>
              <a:spLocks/>
            </p:cNvSpPr>
            <p:nvPr/>
          </p:nvSpPr>
          <p:spPr bwMode="auto">
            <a:xfrm>
              <a:off x="2943440" y="3386329"/>
              <a:ext cx="59267" cy="33675"/>
            </a:xfrm>
            <a:custGeom>
              <a:avLst/>
              <a:gdLst>
                <a:gd name="T0" fmla="*/ 32 w 44"/>
                <a:gd name="T1" fmla="*/ 0 h 25"/>
                <a:gd name="T2" fmla="*/ 26 w 44"/>
                <a:gd name="T3" fmla="*/ 0 h 25"/>
                <a:gd name="T4" fmla="*/ 26 w 44"/>
                <a:gd name="T5" fmla="*/ 0 h 25"/>
                <a:gd name="T6" fmla="*/ 21 w 44"/>
                <a:gd name="T7" fmla="*/ 1 h 25"/>
                <a:gd name="T8" fmla="*/ 17 w 44"/>
                <a:gd name="T9" fmla="*/ 2 h 25"/>
                <a:gd name="T10" fmla="*/ 11 w 44"/>
                <a:gd name="T11" fmla="*/ 2 h 25"/>
                <a:gd name="T12" fmla="*/ 11 w 44"/>
                <a:gd name="T13" fmla="*/ 2 h 25"/>
                <a:gd name="T14" fmla="*/ 5 w 44"/>
                <a:gd name="T15" fmla="*/ 4 h 25"/>
                <a:gd name="T16" fmla="*/ 0 w 44"/>
                <a:gd name="T17" fmla="*/ 6 h 25"/>
                <a:gd name="T18" fmla="*/ 8 w 44"/>
                <a:gd name="T19" fmla="*/ 23 h 25"/>
                <a:gd name="T20" fmla="*/ 8 w 44"/>
                <a:gd name="T21" fmla="*/ 23 h 25"/>
                <a:gd name="T22" fmla="*/ 11 w 44"/>
                <a:gd name="T23" fmla="*/ 24 h 25"/>
                <a:gd name="T24" fmla="*/ 11 w 44"/>
                <a:gd name="T25" fmla="*/ 24 h 25"/>
                <a:gd name="T26" fmla="*/ 11 w 44"/>
                <a:gd name="T27" fmla="*/ 24 h 25"/>
                <a:gd name="T28" fmla="*/ 19 w 44"/>
                <a:gd name="T29" fmla="*/ 23 h 25"/>
                <a:gd name="T30" fmla="*/ 19 w 44"/>
                <a:gd name="T31" fmla="*/ 23 h 25"/>
                <a:gd name="T32" fmla="*/ 21 w 44"/>
                <a:gd name="T33" fmla="*/ 25 h 25"/>
                <a:gd name="T34" fmla="*/ 26 w 44"/>
                <a:gd name="T35" fmla="*/ 25 h 25"/>
                <a:gd name="T36" fmla="*/ 26 w 44"/>
                <a:gd name="T37" fmla="*/ 25 h 25"/>
                <a:gd name="T38" fmla="*/ 26 w 44"/>
                <a:gd name="T39" fmla="*/ 25 h 25"/>
                <a:gd name="T40" fmla="*/ 44 w 44"/>
                <a:gd name="T41" fmla="*/ 25 h 25"/>
                <a:gd name="T42" fmla="*/ 32 w 44"/>
                <a:gd name="T4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25">
                  <a:moveTo>
                    <a:pt x="32" y="0"/>
                  </a:moveTo>
                  <a:lnTo>
                    <a:pt x="26" y="0"/>
                  </a:lnTo>
                  <a:lnTo>
                    <a:pt x="26" y="0"/>
                  </a:lnTo>
                  <a:lnTo>
                    <a:pt x="21" y="1"/>
                  </a:lnTo>
                  <a:lnTo>
                    <a:pt x="17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5" y="4"/>
                  </a:lnTo>
                  <a:lnTo>
                    <a:pt x="0" y="6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21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44" y="25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8" name="Freeform 278"/>
            <p:cNvSpPr>
              <a:spLocks/>
            </p:cNvSpPr>
            <p:nvPr/>
          </p:nvSpPr>
          <p:spPr bwMode="auto">
            <a:xfrm>
              <a:off x="2928623" y="3394411"/>
              <a:ext cx="25593" cy="22899"/>
            </a:xfrm>
            <a:custGeom>
              <a:avLst/>
              <a:gdLst>
                <a:gd name="T0" fmla="*/ 11 w 19"/>
                <a:gd name="T1" fmla="*/ 0 h 17"/>
                <a:gd name="T2" fmla="*/ 11 w 19"/>
                <a:gd name="T3" fmla="*/ 0 h 17"/>
                <a:gd name="T4" fmla="*/ 8 w 19"/>
                <a:gd name="T5" fmla="*/ 2 h 17"/>
                <a:gd name="T6" fmla="*/ 8 w 19"/>
                <a:gd name="T7" fmla="*/ 4 h 17"/>
                <a:gd name="T8" fmla="*/ 1 w 19"/>
                <a:gd name="T9" fmla="*/ 4 h 17"/>
                <a:gd name="T10" fmla="*/ 1 w 19"/>
                <a:gd name="T11" fmla="*/ 4 h 17"/>
                <a:gd name="T12" fmla="*/ 0 w 19"/>
                <a:gd name="T13" fmla="*/ 6 h 17"/>
                <a:gd name="T14" fmla="*/ 0 w 19"/>
                <a:gd name="T15" fmla="*/ 7 h 17"/>
                <a:gd name="T16" fmla="*/ 0 w 19"/>
                <a:gd name="T17" fmla="*/ 7 h 17"/>
                <a:gd name="T18" fmla="*/ 0 w 19"/>
                <a:gd name="T19" fmla="*/ 8 h 17"/>
                <a:gd name="T20" fmla="*/ 1 w 19"/>
                <a:gd name="T21" fmla="*/ 10 h 17"/>
                <a:gd name="T22" fmla="*/ 1 w 19"/>
                <a:gd name="T23" fmla="*/ 10 h 17"/>
                <a:gd name="T24" fmla="*/ 1 w 19"/>
                <a:gd name="T25" fmla="*/ 10 h 17"/>
                <a:gd name="T26" fmla="*/ 8 w 19"/>
                <a:gd name="T27" fmla="*/ 10 h 17"/>
                <a:gd name="T28" fmla="*/ 8 w 19"/>
                <a:gd name="T29" fmla="*/ 10 h 17"/>
                <a:gd name="T30" fmla="*/ 10 w 19"/>
                <a:gd name="T31" fmla="*/ 13 h 17"/>
                <a:gd name="T32" fmla="*/ 12 w 19"/>
                <a:gd name="T33" fmla="*/ 14 h 17"/>
                <a:gd name="T34" fmla="*/ 15 w 19"/>
                <a:gd name="T35" fmla="*/ 17 h 17"/>
                <a:gd name="T36" fmla="*/ 19 w 19"/>
                <a:gd name="T37" fmla="*/ 17 h 17"/>
                <a:gd name="T38" fmla="*/ 11 w 19"/>
                <a:gd name="T3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" h="17">
                  <a:moveTo>
                    <a:pt x="11" y="0"/>
                  </a:moveTo>
                  <a:lnTo>
                    <a:pt x="11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3"/>
                  </a:lnTo>
                  <a:lnTo>
                    <a:pt x="12" y="14"/>
                  </a:lnTo>
                  <a:lnTo>
                    <a:pt x="15" y="17"/>
                  </a:lnTo>
                  <a:lnTo>
                    <a:pt x="19" y="1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D4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9" name="Freeform 279"/>
            <p:cNvSpPr>
              <a:spLocks/>
            </p:cNvSpPr>
            <p:nvPr/>
          </p:nvSpPr>
          <p:spPr bwMode="auto">
            <a:xfrm>
              <a:off x="2928623" y="3394411"/>
              <a:ext cx="25593" cy="22899"/>
            </a:xfrm>
            <a:custGeom>
              <a:avLst/>
              <a:gdLst>
                <a:gd name="T0" fmla="*/ 11 w 19"/>
                <a:gd name="T1" fmla="*/ 0 h 17"/>
                <a:gd name="T2" fmla="*/ 11 w 19"/>
                <a:gd name="T3" fmla="*/ 0 h 17"/>
                <a:gd name="T4" fmla="*/ 8 w 19"/>
                <a:gd name="T5" fmla="*/ 2 h 17"/>
                <a:gd name="T6" fmla="*/ 8 w 19"/>
                <a:gd name="T7" fmla="*/ 4 h 17"/>
                <a:gd name="T8" fmla="*/ 1 w 19"/>
                <a:gd name="T9" fmla="*/ 4 h 17"/>
                <a:gd name="T10" fmla="*/ 1 w 19"/>
                <a:gd name="T11" fmla="*/ 4 h 17"/>
                <a:gd name="T12" fmla="*/ 0 w 19"/>
                <a:gd name="T13" fmla="*/ 6 h 17"/>
                <a:gd name="T14" fmla="*/ 0 w 19"/>
                <a:gd name="T15" fmla="*/ 7 h 17"/>
                <a:gd name="T16" fmla="*/ 0 w 19"/>
                <a:gd name="T17" fmla="*/ 7 h 17"/>
                <a:gd name="T18" fmla="*/ 0 w 19"/>
                <a:gd name="T19" fmla="*/ 8 h 17"/>
                <a:gd name="T20" fmla="*/ 1 w 19"/>
                <a:gd name="T21" fmla="*/ 10 h 17"/>
                <a:gd name="T22" fmla="*/ 1 w 19"/>
                <a:gd name="T23" fmla="*/ 10 h 17"/>
                <a:gd name="T24" fmla="*/ 1 w 19"/>
                <a:gd name="T25" fmla="*/ 10 h 17"/>
                <a:gd name="T26" fmla="*/ 8 w 19"/>
                <a:gd name="T27" fmla="*/ 10 h 17"/>
                <a:gd name="T28" fmla="*/ 8 w 19"/>
                <a:gd name="T29" fmla="*/ 10 h 17"/>
                <a:gd name="T30" fmla="*/ 10 w 19"/>
                <a:gd name="T31" fmla="*/ 13 h 17"/>
                <a:gd name="T32" fmla="*/ 12 w 19"/>
                <a:gd name="T33" fmla="*/ 14 h 17"/>
                <a:gd name="T34" fmla="*/ 15 w 19"/>
                <a:gd name="T35" fmla="*/ 17 h 17"/>
                <a:gd name="T36" fmla="*/ 19 w 19"/>
                <a:gd name="T37" fmla="*/ 17 h 17"/>
                <a:gd name="T38" fmla="*/ 11 w 19"/>
                <a:gd name="T3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" h="17">
                  <a:moveTo>
                    <a:pt x="11" y="0"/>
                  </a:moveTo>
                  <a:lnTo>
                    <a:pt x="11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3"/>
                  </a:lnTo>
                  <a:lnTo>
                    <a:pt x="12" y="14"/>
                  </a:lnTo>
                  <a:lnTo>
                    <a:pt x="15" y="17"/>
                  </a:lnTo>
                  <a:lnTo>
                    <a:pt x="19" y="17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0" name="Freeform 280"/>
            <p:cNvSpPr>
              <a:spLocks/>
            </p:cNvSpPr>
            <p:nvPr/>
          </p:nvSpPr>
          <p:spPr bwMode="auto">
            <a:xfrm>
              <a:off x="3052545" y="3516987"/>
              <a:ext cx="274785" cy="67349"/>
            </a:xfrm>
            <a:custGeom>
              <a:avLst/>
              <a:gdLst>
                <a:gd name="T0" fmla="*/ 202 w 204"/>
                <a:gd name="T1" fmla="*/ 0 h 50"/>
                <a:gd name="T2" fmla="*/ 0 w 204"/>
                <a:gd name="T3" fmla="*/ 4 h 50"/>
                <a:gd name="T4" fmla="*/ 20 w 204"/>
                <a:gd name="T5" fmla="*/ 50 h 50"/>
                <a:gd name="T6" fmla="*/ 38 w 204"/>
                <a:gd name="T7" fmla="*/ 50 h 50"/>
                <a:gd name="T8" fmla="*/ 38 w 204"/>
                <a:gd name="T9" fmla="*/ 50 h 50"/>
                <a:gd name="T10" fmla="*/ 51 w 204"/>
                <a:gd name="T11" fmla="*/ 50 h 50"/>
                <a:gd name="T12" fmla="*/ 53 w 204"/>
                <a:gd name="T13" fmla="*/ 50 h 50"/>
                <a:gd name="T14" fmla="*/ 63 w 204"/>
                <a:gd name="T15" fmla="*/ 48 h 50"/>
                <a:gd name="T16" fmla="*/ 105 w 204"/>
                <a:gd name="T17" fmla="*/ 48 h 50"/>
                <a:gd name="T18" fmla="*/ 109 w 204"/>
                <a:gd name="T19" fmla="*/ 48 h 50"/>
                <a:gd name="T20" fmla="*/ 143 w 204"/>
                <a:gd name="T21" fmla="*/ 47 h 50"/>
                <a:gd name="T22" fmla="*/ 144 w 204"/>
                <a:gd name="T23" fmla="*/ 47 h 50"/>
                <a:gd name="T24" fmla="*/ 179 w 204"/>
                <a:gd name="T25" fmla="*/ 47 h 50"/>
                <a:gd name="T26" fmla="*/ 179 w 204"/>
                <a:gd name="T27" fmla="*/ 47 h 50"/>
                <a:gd name="T28" fmla="*/ 204 w 204"/>
                <a:gd name="T29" fmla="*/ 46 h 50"/>
                <a:gd name="T30" fmla="*/ 202 w 204"/>
                <a:gd name="T3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4" h="50">
                  <a:moveTo>
                    <a:pt x="202" y="0"/>
                  </a:moveTo>
                  <a:lnTo>
                    <a:pt x="0" y="4"/>
                  </a:lnTo>
                  <a:lnTo>
                    <a:pt x="20" y="50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51" y="50"/>
                  </a:lnTo>
                  <a:lnTo>
                    <a:pt x="53" y="50"/>
                  </a:lnTo>
                  <a:lnTo>
                    <a:pt x="63" y="48"/>
                  </a:lnTo>
                  <a:lnTo>
                    <a:pt x="105" y="48"/>
                  </a:lnTo>
                  <a:lnTo>
                    <a:pt x="109" y="48"/>
                  </a:lnTo>
                  <a:lnTo>
                    <a:pt x="143" y="47"/>
                  </a:lnTo>
                  <a:lnTo>
                    <a:pt x="144" y="47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204" y="46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1" name="Freeform 281"/>
            <p:cNvSpPr>
              <a:spLocks/>
            </p:cNvSpPr>
            <p:nvPr/>
          </p:nvSpPr>
          <p:spPr bwMode="auto">
            <a:xfrm>
              <a:off x="3052545" y="3516987"/>
              <a:ext cx="274785" cy="67349"/>
            </a:xfrm>
            <a:custGeom>
              <a:avLst/>
              <a:gdLst>
                <a:gd name="T0" fmla="*/ 202 w 204"/>
                <a:gd name="T1" fmla="*/ 0 h 50"/>
                <a:gd name="T2" fmla="*/ 0 w 204"/>
                <a:gd name="T3" fmla="*/ 4 h 50"/>
                <a:gd name="T4" fmla="*/ 20 w 204"/>
                <a:gd name="T5" fmla="*/ 50 h 50"/>
                <a:gd name="T6" fmla="*/ 38 w 204"/>
                <a:gd name="T7" fmla="*/ 50 h 50"/>
                <a:gd name="T8" fmla="*/ 38 w 204"/>
                <a:gd name="T9" fmla="*/ 50 h 50"/>
                <a:gd name="T10" fmla="*/ 51 w 204"/>
                <a:gd name="T11" fmla="*/ 50 h 50"/>
                <a:gd name="T12" fmla="*/ 53 w 204"/>
                <a:gd name="T13" fmla="*/ 50 h 50"/>
                <a:gd name="T14" fmla="*/ 63 w 204"/>
                <a:gd name="T15" fmla="*/ 48 h 50"/>
                <a:gd name="T16" fmla="*/ 105 w 204"/>
                <a:gd name="T17" fmla="*/ 48 h 50"/>
                <a:gd name="T18" fmla="*/ 109 w 204"/>
                <a:gd name="T19" fmla="*/ 48 h 50"/>
                <a:gd name="T20" fmla="*/ 143 w 204"/>
                <a:gd name="T21" fmla="*/ 47 h 50"/>
                <a:gd name="T22" fmla="*/ 144 w 204"/>
                <a:gd name="T23" fmla="*/ 47 h 50"/>
                <a:gd name="T24" fmla="*/ 179 w 204"/>
                <a:gd name="T25" fmla="*/ 47 h 50"/>
                <a:gd name="T26" fmla="*/ 179 w 204"/>
                <a:gd name="T27" fmla="*/ 47 h 50"/>
                <a:gd name="T28" fmla="*/ 204 w 204"/>
                <a:gd name="T29" fmla="*/ 46 h 50"/>
                <a:gd name="T30" fmla="*/ 202 w 204"/>
                <a:gd name="T3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4" h="50">
                  <a:moveTo>
                    <a:pt x="202" y="0"/>
                  </a:moveTo>
                  <a:lnTo>
                    <a:pt x="0" y="4"/>
                  </a:lnTo>
                  <a:lnTo>
                    <a:pt x="20" y="50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51" y="50"/>
                  </a:lnTo>
                  <a:lnTo>
                    <a:pt x="53" y="50"/>
                  </a:lnTo>
                  <a:lnTo>
                    <a:pt x="63" y="48"/>
                  </a:lnTo>
                  <a:lnTo>
                    <a:pt x="105" y="48"/>
                  </a:lnTo>
                  <a:lnTo>
                    <a:pt x="109" y="48"/>
                  </a:lnTo>
                  <a:lnTo>
                    <a:pt x="143" y="47"/>
                  </a:lnTo>
                  <a:lnTo>
                    <a:pt x="144" y="47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204" y="46"/>
                  </a:lnTo>
                  <a:lnTo>
                    <a:pt x="20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2" name="Freeform 282"/>
            <p:cNvSpPr>
              <a:spLocks/>
            </p:cNvSpPr>
            <p:nvPr/>
          </p:nvSpPr>
          <p:spPr bwMode="auto">
            <a:xfrm>
              <a:off x="3002707" y="3522375"/>
              <a:ext cx="76779" cy="63309"/>
            </a:xfrm>
            <a:custGeom>
              <a:avLst/>
              <a:gdLst>
                <a:gd name="T0" fmla="*/ 37 w 57"/>
                <a:gd name="T1" fmla="*/ 0 h 47"/>
                <a:gd name="T2" fmla="*/ 0 w 57"/>
                <a:gd name="T3" fmla="*/ 1 h 47"/>
                <a:gd name="T4" fmla="*/ 22 w 57"/>
                <a:gd name="T5" fmla="*/ 47 h 47"/>
                <a:gd name="T6" fmla="*/ 40 w 57"/>
                <a:gd name="T7" fmla="*/ 46 h 47"/>
                <a:gd name="T8" fmla="*/ 40 w 57"/>
                <a:gd name="T9" fmla="*/ 46 h 47"/>
                <a:gd name="T10" fmla="*/ 57 w 57"/>
                <a:gd name="T11" fmla="*/ 46 h 47"/>
                <a:gd name="T12" fmla="*/ 37 w 57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47">
                  <a:moveTo>
                    <a:pt x="37" y="0"/>
                  </a:moveTo>
                  <a:lnTo>
                    <a:pt x="0" y="1"/>
                  </a:lnTo>
                  <a:lnTo>
                    <a:pt x="22" y="47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57" y="4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F6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3" name="Freeform 283"/>
            <p:cNvSpPr>
              <a:spLocks/>
            </p:cNvSpPr>
            <p:nvPr/>
          </p:nvSpPr>
          <p:spPr bwMode="auto">
            <a:xfrm>
              <a:off x="3002707" y="3522375"/>
              <a:ext cx="76779" cy="63309"/>
            </a:xfrm>
            <a:custGeom>
              <a:avLst/>
              <a:gdLst>
                <a:gd name="T0" fmla="*/ 37 w 57"/>
                <a:gd name="T1" fmla="*/ 0 h 47"/>
                <a:gd name="T2" fmla="*/ 0 w 57"/>
                <a:gd name="T3" fmla="*/ 1 h 47"/>
                <a:gd name="T4" fmla="*/ 22 w 57"/>
                <a:gd name="T5" fmla="*/ 47 h 47"/>
                <a:gd name="T6" fmla="*/ 40 w 57"/>
                <a:gd name="T7" fmla="*/ 46 h 47"/>
                <a:gd name="T8" fmla="*/ 40 w 57"/>
                <a:gd name="T9" fmla="*/ 46 h 47"/>
                <a:gd name="T10" fmla="*/ 57 w 57"/>
                <a:gd name="T11" fmla="*/ 46 h 47"/>
                <a:gd name="T12" fmla="*/ 37 w 57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47">
                  <a:moveTo>
                    <a:pt x="37" y="0"/>
                  </a:moveTo>
                  <a:lnTo>
                    <a:pt x="0" y="1"/>
                  </a:lnTo>
                  <a:lnTo>
                    <a:pt x="22" y="47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57" y="46"/>
                  </a:lnTo>
                  <a:lnTo>
                    <a:pt x="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4" name="Freeform 284"/>
            <p:cNvSpPr>
              <a:spLocks/>
            </p:cNvSpPr>
            <p:nvPr/>
          </p:nvSpPr>
          <p:spPr bwMode="auto">
            <a:xfrm>
              <a:off x="2943440" y="3523722"/>
              <a:ext cx="88901" cy="63309"/>
            </a:xfrm>
            <a:custGeom>
              <a:avLst/>
              <a:gdLst>
                <a:gd name="T0" fmla="*/ 44 w 66"/>
                <a:gd name="T1" fmla="*/ 0 h 47"/>
                <a:gd name="T2" fmla="*/ 0 w 66"/>
                <a:gd name="T3" fmla="*/ 2 h 47"/>
                <a:gd name="T4" fmla="*/ 1 w 66"/>
                <a:gd name="T5" fmla="*/ 7 h 47"/>
                <a:gd name="T6" fmla="*/ 9 w 66"/>
                <a:gd name="T7" fmla="*/ 3 h 47"/>
                <a:gd name="T8" fmla="*/ 13 w 66"/>
                <a:gd name="T9" fmla="*/ 11 h 47"/>
                <a:gd name="T10" fmla="*/ 1 w 66"/>
                <a:gd name="T11" fmla="*/ 18 h 47"/>
                <a:gd name="T12" fmla="*/ 1 w 66"/>
                <a:gd name="T13" fmla="*/ 25 h 47"/>
                <a:gd name="T14" fmla="*/ 16 w 66"/>
                <a:gd name="T15" fmla="*/ 18 h 47"/>
                <a:gd name="T16" fmla="*/ 20 w 66"/>
                <a:gd name="T17" fmla="*/ 26 h 47"/>
                <a:gd name="T18" fmla="*/ 1 w 66"/>
                <a:gd name="T19" fmla="*/ 35 h 47"/>
                <a:gd name="T20" fmla="*/ 1 w 66"/>
                <a:gd name="T21" fmla="*/ 42 h 47"/>
                <a:gd name="T22" fmla="*/ 23 w 66"/>
                <a:gd name="T23" fmla="*/ 33 h 47"/>
                <a:gd name="T24" fmla="*/ 27 w 66"/>
                <a:gd name="T25" fmla="*/ 41 h 47"/>
                <a:gd name="T26" fmla="*/ 13 w 66"/>
                <a:gd name="T27" fmla="*/ 47 h 47"/>
                <a:gd name="T28" fmla="*/ 16 w 66"/>
                <a:gd name="T29" fmla="*/ 46 h 47"/>
                <a:gd name="T30" fmla="*/ 26 w 66"/>
                <a:gd name="T31" fmla="*/ 46 h 47"/>
                <a:gd name="T32" fmla="*/ 31 w 66"/>
                <a:gd name="T33" fmla="*/ 46 h 47"/>
                <a:gd name="T34" fmla="*/ 46 w 66"/>
                <a:gd name="T35" fmla="*/ 46 h 47"/>
                <a:gd name="T36" fmla="*/ 48 w 66"/>
                <a:gd name="T37" fmla="*/ 46 h 47"/>
                <a:gd name="T38" fmla="*/ 66 w 66"/>
                <a:gd name="T39" fmla="*/ 46 h 47"/>
                <a:gd name="T40" fmla="*/ 44 w 66"/>
                <a:gd name="T4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47">
                  <a:moveTo>
                    <a:pt x="44" y="0"/>
                  </a:moveTo>
                  <a:lnTo>
                    <a:pt x="0" y="2"/>
                  </a:lnTo>
                  <a:lnTo>
                    <a:pt x="1" y="7"/>
                  </a:lnTo>
                  <a:lnTo>
                    <a:pt x="9" y="3"/>
                  </a:lnTo>
                  <a:lnTo>
                    <a:pt x="13" y="11"/>
                  </a:lnTo>
                  <a:lnTo>
                    <a:pt x="1" y="18"/>
                  </a:lnTo>
                  <a:lnTo>
                    <a:pt x="1" y="25"/>
                  </a:lnTo>
                  <a:lnTo>
                    <a:pt x="16" y="18"/>
                  </a:lnTo>
                  <a:lnTo>
                    <a:pt x="20" y="26"/>
                  </a:lnTo>
                  <a:lnTo>
                    <a:pt x="1" y="35"/>
                  </a:lnTo>
                  <a:lnTo>
                    <a:pt x="1" y="42"/>
                  </a:lnTo>
                  <a:lnTo>
                    <a:pt x="23" y="33"/>
                  </a:lnTo>
                  <a:lnTo>
                    <a:pt x="27" y="41"/>
                  </a:lnTo>
                  <a:lnTo>
                    <a:pt x="13" y="47"/>
                  </a:lnTo>
                  <a:lnTo>
                    <a:pt x="16" y="46"/>
                  </a:lnTo>
                  <a:lnTo>
                    <a:pt x="26" y="46"/>
                  </a:lnTo>
                  <a:lnTo>
                    <a:pt x="31" y="46"/>
                  </a:lnTo>
                  <a:lnTo>
                    <a:pt x="46" y="46"/>
                  </a:lnTo>
                  <a:lnTo>
                    <a:pt x="48" y="46"/>
                  </a:lnTo>
                  <a:lnTo>
                    <a:pt x="66" y="46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D4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5" name="Freeform 285"/>
            <p:cNvSpPr>
              <a:spLocks/>
            </p:cNvSpPr>
            <p:nvPr/>
          </p:nvSpPr>
          <p:spPr bwMode="auto">
            <a:xfrm>
              <a:off x="2943440" y="3523722"/>
              <a:ext cx="88901" cy="63309"/>
            </a:xfrm>
            <a:custGeom>
              <a:avLst/>
              <a:gdLst>
                <a:gd name="T0" fmla="*/ 44 w 66"/>
                <a:gd name="T1" fmla="*/ 0 h 47"/>
                <a:gd name="T2" fmla="*/ 0 w 66"/>
                <a:gd name="T3" fmla="*/ 2 h 47"/>
                <a:gd name="T4" fmla="*/ 1 w 66"/>
                <a:gd name="T5" fmla="*/ 7 h 47"/>
                <a:gd name="T6" fmla="*/ 9 w 66"/>
                <a:gd name="T7" fmla="*/ 3 h 47"/>
                <a:gd name="T8" fmla="*/ 13 w 66"/>
                <a:gd name="T9" fmla="*/ 11 h 47"/>
                <a:gd name="T10" fmla="*/ 1 w 66"/>
                <a:gd name="T11" fmla="*/ 18 h 47"/>
                <a:gd name="T12" fmla="*/ 1 w 66"/>
                <a:gd name="T13" fmla="*/ 25 h 47"/>
                <a:gd name="T14" fmla="*/ 16 w 66"/>
                <a:gd name="T15" fmla="*/ 18 h 47"/>
                <a:gd name="T16" fmla="*/ 20 w 66"/>
                <a:gd name="T17" fmla="*/ 26 h 47"/>
                <a:gd name="T18" fmla="*/ 1 w 66"/>
                <a:gd name="T19" fmla="*/ 35 h 47"/>
                <a:gd name="T20" fmla="*/ 1 w 66"/>
                <a:gd name="T21" fmla="*/ 42 h 47"/>
                <a:gd name="T22" fmla="*/ 23 w 66"/>
                <a:gd name="T23" fmla="*/ 33 h 47"/>
                <a:gd name="T24" fmla="*/ 27 w 66"/>
                <a:gd name="T25" fmla="*/ 41 h 47"/>
                <a:gd name="T26" fmla="*/ 13 w 66"/>
                <a:gd name="T27" fmla="*/ 47 h 47"/>
                <a:gd name="T28" fmla="*/ 16 w 66"/>
                <a:gd name="T29" fmla="*/ 46 h 47"/>
                <a:gd name="T30" fmla="*/ 26 w 66"/>
                <a:gd name="T31" fmla="*/ 46 h 47"/>
                <a:gd name="T32" fmla="*/ 31 w 66"/>
                <a:gd name="T33" fmla="*/ 46 h 47"/>
                <a:gd name="T34" fmla="*/ 46 w 66"/>
                <a:gd name="T35" fmla="*/ 46 h 47"/>
                <a:gd name="T36" fmla="*/ 48 w 66"/>
                <a:gd name="T37" fmla="*/ 46 h 47"/>
                <a:gd name="T38" fmla="*/ 66 w 66"/>
                <a:gd name="T39" fmla="*/ 46 h 47"/>
                <a:gd name="T40" fmla="*/ 44 w 66"/>
                <a:gd name="T4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47">
                  <a:moveTo>
                    <a:pt x="44" y="0"/>
                  </a:moveTo>
                  <a:lnTo>
                    <a:pt x="0" y="2"/>
                  </a:lnTo>
                  <a:lnTo>
                    <a:pt x="1" y="7"/>
                  </a:lnTo>
                  <a:lnTo>
                    <a:pt x="9" y="3"/>
                  </a:lnTo>
                  <a:lnTo>
                    <a:pt x="13" y="11"/>
                  </a:lnTo>
                  <a:lnTo>
                    <a:pt x="1" y="18"/>
                  </a:lnTo>
                  <a:lnTo>
                    <a:pt x="1" y="25"/>
                  </a:lnTo>
                  <a:lnTo>
                    <a:pt x="16" y="18"/>
                  </a:lnTo>
                  <a:lnTo>
                    <a:pt x="20" y="26"/>
                  </a:lnTo>
                  <a:lnTo>
                    <a:pt x="1" y="35"/>
                  </a:lnTo>
                  <a:lnTo>
                    <a:pt x="1" y="42"/>
                  </a:lnTo>
                  <a:lnTo>
                    <a:pt x="23" y="33"/>
                  </a:lnTo>
                  <a:lnTo>
                    <a:pt x="27" y="41"/>
                  </a:lnTo>
                  <a:lnTo>
                    <a:pt x="13" y="47"/>
                  </a:lnTo>
                  <a:lnTo>
                    <a:pt x="16" y="46"/>
                  </a:lnTo>
                  <a:lnTo>
                    <a:pt x="26" y="46"/>
                  </a:lnTo>
                  <a:lnTo>
                    <a:pt x="31" y="46"/>
                  </a:lnTo>
                  <a:lnTo>
                    <a:pt x="46" y="46"/>
                  </a:lnTo>
                  <a:lnTo>
                    <a:pt x="48" y="46"/>
                  </a:lnTo>
                  <a:lnTo>
                    <a:pt x="66" y="46"/>
                  </a:lnTo>
                  <a:lnTo>
                    <a:pt x="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6" name="Freeform 286"/>
            <p:cNvSpPr>
              <a:spLocks/>
            </p:cNvSpPr>
            <p:nvPr/>
          </p:nvSpPr>
          <p:spPr bwMode="auto">
            <a:xfrm>
              <a:off x="2944786" y="3527763"/>
              <a:ext cx="16164" cy="20205"/>
            </a:xfrm>
            <a:custGeom>
              <a:avLst/>
              <a:gdLst>
                <a:gd name="T0" fmla="*/ 8 w 12"/>
                <a:gd name="T1" fmla="*/ 0 h 15"/>
                <a:gd name="T2" fmla="*/ 0 w 12"/>
                <a:gd name="T3" fmla="*/ 4 h 15"/>
                <a:gd name="T4" fmla="*/ 0 w 12"/>
                <a:gd name="T5" fmla="*/ 15 h 15"/>
                <a:gd name="T6" fmla="*/ 12 w 12"/>
                <a:gd name="T7" fmla="*/ 8 h 15"/>
                <a:gd name="T8" fmla="*/ 8 w 12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lnTo>
                    <a:pt x="0" y="4"/>
                  </a:lnTo>
                  <a:lnTo>
                    <a:pt x="0" y="15"/>
                  </a:lnTo>
                  <a:lnTo>
                    <a:pt x="12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AA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7" name="Freeform 287"/>
            <p:cNvSpPr>
              <a:spLocks/>
            </p:cNvSpPr>
            <p:nvPr/>
          </p:nvSpPr>
          <p:spPr bwMode="auto">
            <a:xfrm>
              <a:off x="2944786" y="3527763"/>
              <a:ext cx="16164" cy="20205"/>
            </a:xfrm>
            <a:custGeom>
              <a:avLst/>
              <a:gdLst>
                <a:gd name="T0" fmla="*/ 8 w 12"/>
                <a:gd name="T1" fmla="*/ 0 h 15"/>
                <a:gd name="T2" fmla="*/ 0 w 12"/>
                <a:gd name="T3" fmla="*/ 4 h 15"/>
                <a:gd name="T4" fmla="*/ 0 w 12"/>
                <a:gd name="T5" fmla="*/ 15 h 15"/>
                <a:gd name="T6" fmla="*/ 12 w 12"/>
                <a:gd name="T7" fmla="*/ 8 h 15"/>
                <a:gd name="T8" fmla="*/ 8 w 12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lnTo>
                    <a:pt x="0" y="4"/>
                  </a:lnTo>
                  <a:lnTo>
                    <a:pt x="0" y="15"/>
                  </a:lnTo>
                  <a:lnTo>
                    <a:pt x="12" y="8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8" name="Freeform 288"/>
            <p:cNvSpPr>
              <a:spLocks/>
            </p:cNvSpPr>
            <p:nvPr/>
          </p:nvSpPr>
          <p:spPr bwMode="auto">
            <a:xfrm>
              <a:off x="2944786" y="3547968"/>
              <a:ext cx="25593" cy="22899"/>
            </a:xfrm>
            <a:custGeom>
              <a:avLst/>
              <a:gdLst>
                <a:gd name="T0" fmla="*/ 15 w 19"/>
                <a:gd name="T1" fmla="*/ 0 h 17"/>
                <a:gd name="T2" fmla="*/ 0 w 19"/>
                <a:gd name="T3" fmla="*/ 7 h 17"/>
                <a:gd name="T4" fmla="*/ 0 w 19"/>
                <a:gd name="T5" fmla="*/ 17 h 17"/>
                <a:gd name="T6" fmla="*/ 19 w 19"/>
                <a:gd name="T7" fmla="*/ 8 h 17"/>
                <a:gd name="T8" fmla="*/ 15 w 1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7">
                  <a:moveTo>
                    <a:pt x="15" y="0"/>
                  </a:moveTo>
                  <a:lnTo>
                    <a:pt x="0" y="7"/>
                  </a:lnTo>
                  <a:lnTo>
                    <a:pt x="0" y="17"/>
                  </a:lnTo>
                  <a:lnTo>
                    <a:pt x="19" y="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AAA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9" name="Freeform 289"/>
            <p:cNvSpPr>
              <a:spLocks/>
            </p:cNvSpPr>
            <p:nvPr/>
          </p:nvSpPr>
          <p:spPr bwMode="auto">
            <a:xfrm>
              <a:off x="2944786" y="3547968"/>
              <a:ext cx="25593" cy="22899"/>
            </a:xfrm>
            <a:custGeom>
              <a:avLst/>
              <a:gdLst>
                <a:gd name="T0" fmla="*/ 15 w 19"/>
                <a:gd name="T1" fmla="*/ 0 h 17"/>
                <a:gd name="T2" fmla="*/ 0 w 19"/>
                <a:gd name="T3" fmla="*/ 7 h 17"/>
                <a:gd name="T4" fmla="*/ 0 w 19"/>
                <a:gd name="T5" fmla="*/ 17 h 17"/>
                <a:gd name="T6" fmla="*/ 19 w 19"/>
                <a:gd name="T7" fmla="*/ 8 h 17"/>
                <a:gd name="T8" fmla="*/ 15 w 1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7">
                  <a:moveTo>
                    <a:pt x="15" y="0"/>
                  </a:moveTo>
                  <a:lnTo>
                    <a:pt x="0" y="7"/>
                  </a:lnTo>
                  <a:lnTo>
                    <a:pt x="0" y="17"/>
                  </a:lnTo>
                  <a:lnTo>
                    <a:pt x="19" y="8"/>
                  </a:lnTo>
                  <a:lnTo>
                    <a:pt x="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0" name="Freeform 290"/>
            <p:cNvSpPr>
              <a:spLocks/>
            </p:cNvSpPr>
            <p:nvPr/>
          </p:nvSpPr>
          <p:spPr bwMode="auto">
            <a:xfrm>
              <a:off x="2944786" y="3568173"/>
              <a:ext cx="35022" cy="18858"/>
            </a:xfrm>
            <a:custGeom>
              <a:avLst/>
              <a:gdLst>
                <a:gd name="T0" fmla="*/ 22 w 26"/>
                <a:gd name="T1" fmla="*/ 0 h 14"/>
                <a:gd name="T2" fmla="*/ 0 w 26"/>
                <a:gd name="T3" fmla="*/ 9 h 14"/>
                <a:gd name="T4" fmla="*/ 0 w 26"/>
                <a:gd name="T5" fmla="*/ 14 h 14"/>
                <a:gd name="T6" fmla="*/ 12 w 26"/>
                <a:gd name="T7" fmla="*/ 14 h 14"/>
                <a:gd name="T8" fmla="*/ 26 w 26"/>
                <a:gd name="T9" fmla="*/ 8 h 14"/>
                <a:gd name="T10" fmla="*/ 22 w 26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4">
                  <a:moveTo>
                    <a:pt x="22" y="0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12" y="14"/>
                  </a:lnTo>
                  <a:lnTo>
                    <a:pt x="26" y="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AAA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1" name="Freeform 291"/>
            <p:cNvSpPr>
              <a:spLocks/>
            </p:cNvSpPr>
            <p:nvPr/>
          </p:nvSpPr>
          <p:spPr bwMode="auto">
            <a:xfrm>
              <a:off x="2944786" y="3568173"/>
              <a:ext cx="35022" cy="18858"/>
            </a:xfrm>
            <a:custGeom>
              <a:avLst/>
              <a:gdLst>
                <a:gd name="T0" fmla="*/ 22 w 26"/>
                <a:gd name="T1" fmla="*/ 0 h 14"/>
                <a:gd name="T2" fmla="*/ 0 w 26"/>
                <a:gd name="T3" fmla="*/ 9 h 14"/>
                <a:gd name="T4" fmla="*/ 0 w 26"/>
                <a:gd name="T5" fmla="*/ 14 h 14"/>
                <a:gd name="T6" fmla="*/ 12 w 26"/>
                <a:gd name="T7" fmla="*/ 14 h 14"/>
                <a:gd name="T8" fmla="*/ 26 w 26"/>
                <a:gd name="T9" fmla="*/ 8 h 14"/>
                <a:gd name="T10" fmla="*/ 22 w 26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4">
                  <a:moveTo>
                    <a:pt x="22" y="0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12" y="14"/>
                  </a:lnTo>
                  <a:lnTo>
                    <a:pt x="26" y="8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2" name="Freeform 292"/>
            <p:cNvSpPr>
              <a:spLocks/>
            </p:cNvSpPr>
            <p:nvPr/>
          </p:nvSpPr>
          <p:spPr bwMode="auto">
            <a:xfrm>
              <a:off x="3021565" y="3453679"/>
              <a:ext cx="312500" cy="41757"/>
            </a:xfrm>
            <a:custGeom>
              <a:avLst/>
              <a:gdLst>
                <a:gd name="T0" fmla="*/ 201 w 232"/>
                <a:gd name="T1" fmla="*/ 0 h 31"/>
                <a:gd name="T2" fmla="*/ 0 w 232"/>
                <a:gd name="T3" fmla="*/ 2 h 31"/>
                <a:gd name="T4" fmla="*/ 12 w 232"/>
                <a:gd name="T5" fmla="*/ 31 h 31"/>
                <a:gd name="T6" fmla="*/ 201 w 232"/>
                <a:gd name="T7" fmla="*/ 28 h 31"/>
                <a:gd name="T8" fmla="*/ 232 w 232"/>
                <a:gd name="T9" fmla="*/ 13 h 31"/>
                <a:gd name="T10" fmla="*/ 221 w 232"/>
                <a:gd name="T11" fmla="*/ 9 h 31"/>
                <a:gd name="T12" fmla="*/ 201 w 232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" h="31">
                  <a:moveTo>
                    <a:pt x="201" y="0"/>
                  </a:moveTo>
                  <a:lnTo>
                    <a:pt x="0" y="2"/>
                  </a:lnTo>
                  <a:lnTo>
                    <a:pt x="12" y="31"/>
                  </a:lnTo>
                  <a:lnTo>
                    <a:pt x="201" y="28"/>
                  </a:lnTo>
                  <a:lnTo>
                    <a:pt x="232" y="13"/>
                  </a:lnTo>
                  <a:lnTo>
                    <a:pt x="221" y="9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3" name="Freeform 293"/>
            <p:cNvSpPr>
              <a:spLocks/>
            </p:cNvSpPr>
            <p:nvPr/>
          </p:nvSpPr>
          <p:spPr bwMode="auto">
            <a:xfrm>
              <a:off x="3021565" y="3453679"/>
              <a:ext cx="312500" cy="41757"/>
            </a:xfrm>
            <a:custGeom>
              <a:avLst/>
              <a:gdLst>
                <a:gd name="T0" fmla="*/ 201 w 232"/>
                <a:gd name="T1" fmla="*/ 0 h 31"/>
                <a:gd name="T2" fmla="*/ 0 w 232"/>
                <a:gd name="T3" fmla="*/ 2 h 31"/>
                <a:gd name="T4" fmla="*/ 12 w 232"/>
                <a:gd name="T5" fmla="*/ 31 h 31"/>
                <a:gd name="T6" fmla="*/ 201 w 232"/>
                <a:gd name="T7" fmla="*/ 28 h 31"/>
                <a:gd name="T8" fmla="*/ 232 w 232"/>
                <a:gd name="T9" fmla="*/ 13 h 31"/>
                <a:gd name="T10" fmla="*/ 221 w 232"/>
                <a:gd name="T11" fmla="*/ 9 h 31"/>
                <a:gd name="T12" fmla="*/ 201 w 232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" h="31">
                  <a:moveTo>
                    <a:pt x="201" y="0"/>
                  </a:moveTo>
                  <a:lnTo>
                    <a:pt x="0" y="2"/>
                  </a:lnTo>
                  <a:lnTo>
                    <a:pt x="12" y="31"/>
                  </a:lnTo>
                  <a:lnTo>
                    <a:pt x="201" y="28"/>
                  </a:lnTo>
                  <a:lnTo>
                    <a:pt x="232" y="13"/>
                  </a:lnTo>
                  <a:lnTo>
                    <a:pt x="221" y="9"/>
                  </a:lnTo>
                  <a:lnTo>
                    <a:pt x="20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4" name="Freeform 294"/>
            <p:cNvSpPr>
              <a:spLocks/>
            </p:cNvSpPr>
            <p:nvPr/>
          </p:nvSpPr>
          <p:spPr bwMode="auto">
            <a:xfrm>
              <a:off x="2971726" y="3456373"/>
              <a:ext cx="66003" cy="39063"/>
            </a:xfrm>
            <a:custGeom>
              <a:avLst/>
              <a:gdLst>
                <a:gd name="T0" fmla="*/ 37 w 49"/>
                <a:gd name="T1" fmla="*/ 0 h 29"/>
                <a:gd name="T2" fmla="*/ 0 w 49"/>
                <a:gd name="T3" fmla="*/ 2 h 29"/>
                <a:gd name="T4" fmla="*/ 14 w 49"/>
                <a:gd name="T5" fmla="*/ 29 h 29"/>
                <a:gd name="T6" fmla="*/ 49 w 49"/>
                <a:gd name="T7" fmla="*/ 29 h 29"/>
                <a:gd name="T8" fmla="*/ 37 w 4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9">
                  <a:moveTo>
                    <a:pt x="37" y="0"/>
                  </a:moveTo>
                  <a:lnTo>
                    <a:pt x="0" y="2"/>
                  </a:lnTo>
                  <a:lnTo>
                    <a:pt x="14" y="29"/>
                  </a:lnTo>
                  <a:lnTo>
                    <a:pt x="49" y="2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F6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5" name="Freeform 295"/>
            <p:cNvSpPr>
              <a:spLocks/>
            </p:cNvSpPr>
            <p:nvPr/>
          </p:nvSpPr>
          <p:spPr bwMode="auto">
            <a:xfrm>
              <a:off x="2971726" y="3456373"/>
              <a:ext cx="66003" cy="39063"/>
            </a:xfrm>
            <a:custGeom>
              <a:avLst/>
              <a:gdLst>
                <a:gd name="T0" fmla="*/ 37 w 49"/>
                <a:gd name="T1" fmla="*/ 0 h 29"/>
                <a:gd name="T2" fmla="*/ 0 w 49"/>
                <a:gd name="T3" fmla="*/ 2 h 29"/>
                <a:gd name="T4" fmla="*/ 14 w 49"/>
                <a:gd name="T5" fmla="*/ 29 h 29"/>
                <a:gd name="T6" fmla="*/ 49 w 49"/>
                <a:gd name="T7" fmla="*/ 29 h 29"/>
                <a:gd name="T8" fmla="*/ 37 w 4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9">
                  <a:moveTo>
                    <a:pt x="37" y="0"/>
                  </a:moveTo>
                  <a:lnTo>
                    <a:pt x="0" y="2"/>
                  </a:lnTo>
                  <a:lnTo>
                    <a:pt x="14" y="29"/>
                  </a:lnTo>
                  <a:lnTo>
                    <a:pt x="49" y="29"/>
                  </a:lnTo>
                  <a:lnTo>
                    <a:pt x="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6" name="Freeform 296"/>
            <p:cNvSpPr>
              <a:spLocks/>
            </p:cNvSpPr>
            <p:nvPr/>
          </p:nvSpPr>
          <p:spPr bwMode="auto">
            <a:xfrm>
              <a:off x="2934010" y="3459067"/>
              <a:ext cx="56573" cy="37716"/>
            </a:xfrm>
            <a:custGeom>
              <a:avLst/>
              <a:gdLst>
                <a:gd name="T0" fmla="*/ 28 w 42"/>
                <a:gd name="T1" fmla="*/ 0 h 28"/>
                <a:gd name="T2" fmla="*/ 19 w 42"/>
                <a:gd name="T3" fmla="*/ 0 h 28"/>
                <a:gd name="T4" fmla="*/ 7 w 42"/>
                <a:gd name="T5" fmla="*/ 0 h 28"/>
                <a:gd name="T6" fmla="*/ 7 w 42"/>
                <a:gd name="T7" fmla="*/ 0 h 28"/>
                <a:gd name="T8" fmla="*/ 4 w 42"/>
                <a:gd name="T9" fmla="*/ 0 h 28"/>
                <a:gd name="T10" fmla="*/ 1 w 42"/>
                <a:gd name="T11" fmla="*/ 2 h 28"/>
                <a:gd name="T12" fmla="*/ 0 w 42"/>
                <a:gd name="T13" fmla="*/ 4 h 28"/>
                <a:gd name="T14" fmla="*/ 0 w 42"/>
                <a:gd name="T15" fmla="*/ 8 h 28"/>
                <a:gd name="T16" fmla="*/ 0 w 42"/>
                <a:gd name="T17" fmla="*/ 20 h 28"/>
                <a:gd name="T18" fmla="*/ 0 w 42"/>
                <a:gd name="T19" fmla="*/ 20 h 28"/>
                <a:gd name="T20" fmla="*/ 0 w 42"/>
                <a:gd name="T21" fmla="*/ 23 h 28"/>
                <a:gd name="T22" fmla="*/ 3 w 42"/>
                <a:gd name="T23" fmla="*/ 23 h 28"/>
                <a:gd name="T24" fmla="*/ 4 w 42"/>
                <a:gd name="T25" fmla="*/ 27 h 28"/>
                <a:gd name="T26" fmla="*/ 4 w 42"/>
                <a:gd name="T27" fmla="*/ 27 h 28"/>
                <a:gd name="T28" fmla="*/ 7 w 42"/>
                <a:gd name="T29" fmla="*/ 28 h 28"/>
                <a:gd name="T30" fmla="*/ 7 w 42"/>
                <a:gd name="T31" fmla="*/ 28 h 28"/>
                <a:gd name="T32" fmla="*/ 8 w 42"/>
                <a:gd name="T33" fmla="*/ 28 h 28"/>
                <a:gd name="T34" fmla="*/ 42 w 42"/>
                <a:gd name="T35" fmla="*/ 27 h 28"/>
                <a:gd name="T36" fmla="*/ 28 w 42"/>
                <a:gd name="T3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" h="28">
                  <a:moveTo>
                    <a:pt x="28" y="0"/>
                  </a:moveTo>
                  <a:lnTo>
                    <a:pt x="19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3" y="23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42" y="27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4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7" name="Freeform 297"/>
            <p:cNvSpPr>
              <a:spLocks/>
            </p:cNvSpPr>
            <p:nvPr/>
          </p:nvSpPr>
          <p:spPr bwMode="auto">
            <a:xfrm>
              <a:off x="2934010" y="3459067"/>
              <a:ext cx="56573" cy="37716"/>
            </a:xfrm>
            <a:custGeom>
              <a:avLst/>
              <a:gdLst>
                <a:gd name="T0" fmla="*/ 28 w 42"/>
                <a:gd name="T1" fmla="*/ 0 h 28"/>
                <a:gd name="T2" fmla="*/ 19 w 42"/>
                <a:gd name="T3" fmla="*/ 0 h 28"/>
                <a:gd name="T4" fmla="*/ 7 w 42"/>
                <a:gd name="T5" fmla="*/ 0 h 28"/>
                <a:gd name="T6" fmla="*/ 7 w 42"/>
                <a:gd name="T7" fmla="*/ 0 h 28"/>
                <a:gd name="T8" fmla="*/ 4 w 42"/>
                <a:gd name="T9" fmla="*/ 0 h 28"/>
                <a:gd name="T10" fmla="*/ 1 w 42"/>
                <a:gd name="T11" fmla="*/ 2 h 28"/>
                <a:gd name="T12" fmla="*/ 0 w 42"/>
                <a:gd name="T13" fmla="*/ 4 h 28"/>
                <a:gd name="T14" fmla="*/ 0 w 42"/>
                <a:gd name="T15" fmla="*/ 8 h 28"/>
                <a:gd name="T16" fmla="*/ 0 w 42"/>
                <a:gd name="T17" fmla="*/ 20 h 28"/>
                <a:gd name="T18" fmla="*/ 0 w 42"/>
                <a:gd name="T19" fmla="*/ 20 h 28"/>
                <a:gd name="T20" fmla="*/ 0 w 42"/>
                <a:gd name="T21" fmla="*/ 23 h 28"/>
                <a:gd name="T22" fmla="*/ 3 w 42"/>
                <a:gd name="T23" fmla="*/ 23 h 28"/>
                <a:gd name="T24" fmla="*/ 4 w 42"/>
                <a:gd name="T25" fmla="*/ 27 h 28"/>
                <a:gd name="T26" fmla="*/ 4 w 42"/>
                <a:gd name="T27" fmla="*/ 27 h 28"/>
                <a:gd name="T28" fmla="*/ 7 w 42"/>
                <a:gd name="T29" fmla="*/ 28 h 28"/>
                <a:gd name="T30" fmla="*/ 7 w 42"/>
                <a:gd name="T31" fmla="*/ 28 h 28"/>
                <a:gd name="T32" fmla="*/ 8 w 42"/>
                <a:gd name="T33" fmla="*/ 28 h 28"/>
                <a:gd name="T34" fmla="*/ 42 w 42"/>
                <a:gd name="T35" fmla="*/ 27 h 28"/>
                <a:gd name="T36" fmla="*/ 28 w 42"/>
                <a:gd name="T3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" h="28">
                  <a:moveTo>
                    <a:pt x="28" y="0"/>
                  </a:moveTo>
                  <a:lnTo>
                    <a:pt x="19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3" y="23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42" y="27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8" name="Freeform 298"/>
            <p:cNvSpPr>
              <a:spLocks/>
            </p:cNvSpPr>
            <p:nvPr/>
          </p:nvSpPr>
          <p:spPr bwMode="auto">
            <a:xfrm>
              <a:off x="2934010" y="3490048"/>
              <a:ext cx="5388" cy="5388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0 h 4"/>
                <a:gd name="T4" fmla="*/ 0 w 4"/>
                <a:gd name="T5" fmla="*/ 0 h 4"/>
                <a:gd name="T6" fmla="*/ 3 w 4"/>
                <a:gd name="T7" fmla="*/ 2 h 4"/>
                <a:gd name="T8" fmla="*/ 4 w 4"/>
                <a:gd name="T9" fmla="*/ 4 h 4"/>
                <a:gd name="T10" fmla="*/ 3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AA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9" name="Freeform 299"/>
            <p:cNvSpPr>
              <a:spLocks/>
            </p:cNvSpPr>
            <p:nvPr/>
          </p:nvSpPr>
          <p:spPr bwMode="auto">
            <a:xfrm>
              <a:off x="2934010" y="3490048"/>
              <a:ext cx="5388" cy="5388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0 h 4"/>
                <a:gd name="T4" fmla="*/ 0 w 4"/>
                <a:gd name="T5" fmla="*/ 0 h 4"/>
                <a:gd name="T6" fmla="*/ 3 w 4"/>
                <a:gd name="T7" fmla="*/ 2 h 4"/>
                <a:gd name="T8" fmla="*/ 4 w 4"/>
                <a:gd name="T9" fmla="*/ 4 h 4"/>
                <a:gd name="T10" fmla="*/ 3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4" y="4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0" name="Freeform 300"/>
            <p:cNvSpPr>
              <a:spLocks/>
            </p:cNvSpPr>
            <p:nvPr/>
          </p:nvSpPr>
          <p:spPr bwMode="auto">
            <a:xfrm>
              <a:off x="2896295" y="3363431"/>
              <a:ext cx="17511" cy="5388"/>
            </a:xfrm>
            <a:custGeom>
              <a:avLst/>
              <a:gdLst>
                <a:gd name="T0" fmla="*/ 2 w 13"/>
                <a:gd name="T1" fmla="*/ 4 h 4"/>
                <a:gd name="T2" fmla="*/ 2 w 13"/>
                <a:gd name="T3" fmla="*/ 4 h 4"/>
                <a:gd name="T4" fmla="*/ 1 w 13"/>
                <a:gd name="T5" fmla="*/ 4 h 4"/>
                <a:gd name="T6" fmla="*/ 0 w 13"/>
                <a:gd name="T7" fmla="*/ 2 h 4"/>
                <a:gd name="T8" fmla="*/ 0 w 13"/>
                <a:gd name="T9" fmla="*/ 2 h 4"/>
                <a:gd name="T10" fmla="*/ 1 w 13"/>
                <a:gd name="T11" fmla="*/ 0 h 4"/>
                <a:gd name="T12" fmla="*/ 2 w 13"/>
                <a:gd name="T13" fmla="*/ 0 h 4"/>
                <a:gd name="T14" fmla="*/ 12 w 13"/>
                <a:gd name="T15" fmla="*/ 0 h 4"/>
                <a:gd name="T16" fmla="*/ 12 w 13"/>
                <a:gd name="T17" fmla="*/ 0 h 4"/>
                <a:gd name="T18" fmla="*/ 13 w 13"/>
                <a:gd name="T19" fmla="*/ 0 h 4"/>
                <a:gd name="T20" fmla="*/ 13 w 13"/>
                <a:gd name="T21" fmla="*/ 2 h 4"/>
                <a:gd name="T22" fmla="*/ 13 w 13"/>
                <a:gd name="T23" fmla="*/ 2 h 4"/>
                <a:gd name="T24" fmla="*/ 13 w 13"/>
                <a:gd name="T25" fmla="*/ 3 h 4"/>
                <a:gd name="T26" fmla="*/ 12 w 13"/>
                <a:gd name="T27" fmla="*/ 4 h 4"/>
                <a:gd name="T28" fmla="*/ 2 w 13"/>
                <a:gd name="T2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4">
                  <a:moveTo>
                    <a:pt x="2" y="4"/>
                  </a:moveTo>
                  <a:lnTo>
                    <a:pt x="2" y="4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0"/>
                  </a:lnTo>
                  <a:lnTo>
                    <a:pt x="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648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1" name="Freeform 301"/>
            <p:cNvSpPr>
              <a:spLocks/>
            </p:cNvSpPr>
            <p:nvPr/>
          </p:nvSpPr>
          <p:spPr bwMode="auto">
            <a:xfrm>
              <a:off x="2907071" y="3345920"/>
              <a:ext cx="391973" cy="35022"/>
            </a:xfrm>
            <a:custGeom>
              <a:avLst/>
              <a:gdLst>
                <a:gd name="T0" fmla="*/ 15 w 291"/>
                <a:gd name="T1" fmla="*/ 26 h 26"/>
                <a:gd name="T2" fmla="*/ 15 w 291"/>
                <a:gd name="T3" fmla="*/ 26 h 26"/>
                <a:gd name="T4" fmla="*/ 9 w 291"/>
                <a:gd name="T5" fmla="*/ 24 h 26"/>
                <a:gd name="T6" fmla="*/ 4 w 291"/>
                <a:gd name="T7" fmla="*/ 23 h 26"/>
                <a:gd name="T8" fmla="*/ 1 w 291"/>
                <a:gd name="T9" fmla="*/ 19 h 26"/>
                <a:gd name="T10" fmla="*/ 0 w 291"/>
                <a:gd name="T11" fmla="*/ 15 h 26"/>
                <a:gd name="T12" fmla="*/ 0 w 291"/>
                <a:gd name="T13" fmla="*/ 15 h 26"/>
                <a:gd name="T14" fmla="*/ 1 w 291"/>
                <a:gd name="T15" fmla="*/ 11 h 26"/>
                <a:gd name="T16" fmla="*/ 4 w 291"/>
                <a:gd name="T17" fmla="*/ 8 h 26"/>
                <a:gd name="T18" fmla="*/ 8 w 291"/>
                <a:gd name="T19" fmla="*/ 5 h 26"/>
                <a:gd name="T20" fmla="*/ 15 w 291"/>
                <a:gd name="T21" fmla="*/ 4 h 26"/>
                <a:gd name="T22" fmla="*/ 277 w 291"/>
                <a:gd name="T23" fmla="*/ 0 h 26"/>
                <a:gd name="T24" fmla="*/ 277 w 291"/>
                <a:gd name="T25" fmla="*/ 0 h 26"/>
                <a:gd name="T26" fmla="*/ 282 w 291"/>
                <a:gd name="T27" fmla="*/ 1 h 26"/>
                <a:gd name="T28" fmla="*/ 287 w 291"/>
                <a:gd name="T29" fmla="*/ 3 h 26"/>
                <a:gd name="T30" fmla="*/ 290 w 291"/>
                <a:gd name="T31" fmla="*/ 7 h 26"/>
                <a:gd name="T32" fmla="*/ 291 w 291"/>
                <a:gd name="T33" fmla="*/ 11 h 26"/>
                <a:gd name="T34" fmla="*/ 291 w 291"/>
                <a:gd name="T35" fmla="*/ 11 h 26"/>
                <a:gd name="T36" fmla="*/ 290 w 291"/>
                <a:gd name="T37" fmla="*/ 15 h 26"/>
                <a:gd name="T38" fmla="*/ 287 w 291"/>
                <a:gd name="T39" fmla="*/ 17 h 26"/>
                <a:gd name="T40" fmla="*/ 283 w 291"/>
                <a:gd name="T41" fmla="*/ 20 h 26"/>
                <a:gd name="T42" fmla="*/ 277 w 291"/>
                <a:gd name="T43" fmla="*/ 22 h 26"/>
                <a:gd name="T44" fmla="*/ 15 w 291"/>
                <a:gd name="T4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1" h="26">
                  <a:moveTo>
                    <a:pt x="15" y="26"/>
                  </a:moveTo>
                  <a:lnTo>
                    <a:pt x="15" y="26"/>
                  </a:lnTo>
                  <a:lnTo>
                    <a:pt x="9" y="24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4" y="8"/>
                  </a:lnTo>
                  <a:lnTo>
                    <a:pt x="8" y="5"/>
                  </a:lnTo>
                  <a:lnTo>
                    <a:pt x="15" y="4"/>
                  </a:lnTo>
                  <a:lnTo>
                    <a:pt x="277" y="0"/>
                  </a:lnTo>
                  <a:lnTo>
                    <a:pt x="277" y="0"/>
                  </a:lnTo>
                  <a:lnTo>
                    <a:pt x="282" y="1"/>
                  </a:lnTo>
                  <a:lnTo>
                    <a:pt x="287" y="3"/>
                  </a:lnTo>
                  <a:lnTo>
                    <a:pt x="290" y="7"/>
                  </a:lnTo>
                  <a:lnTo>
                    <a:pt x="291" y="11"/>
                  </a:lnTo>
                  <a:lnTo>
                    <a:pt x="291" y="11"/>
                  </a:lnTo>
                  <a:lnTo>
                    <a:pt x="290" y="15"/>
                  </a:lnTo>
                  <a:lnTo>
                    <a:pt x="287" y="17"/>
                  </a:lnTo>
                  <a:lnTo>
                    <a:pt x="283" y="20"/>
                  </a:lnTo>
                  <a:lnTo>
                    <a:pt x="277" y="22"/>
                  </a:lnTo>
                  <a:lnTo>
                    <a:pt x="15" y="26"/>
                  </a:lnTo>
                  <a:close/>
                </a:path>
              </a:pathLst>
            </a:custGeom>
            <a:solidFill>
              <a:srgbClr val="243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2" name="Freeform 302"/>
            <p:cNvSpPr>
              <a:spLocks/>
            </p:cNvSpPr>
            <p:nvPr/>
          </p:nvSpPr>
          <p:spPr bwMode="auto">
            <a:xfrm>
              <a:off x="2928623" y="3341879"/>
              <a:ext cx="352910" cy="41757"/>
            </a:xfrm>
            <a:custGeom>
              <a:avLst/>
              <a:gdLst>
                <a:gd name="T0" fmla="*/ 14 w 262"/>
                <a:gd name="T1" fmla="*/ 31 h 31"/>
                <a:gd name="T2" fmla="*/ 14 w 262"/>
                <a:gd name="T3" fmla="*/ 31 h 31"/>
                <a:gd name="T4" fmla="*/ 8 w 262"/>
                <a:gd name="T5" fmla="*/ 30 h 31"/>
                <a:gd name="T6" fmla="*/ 4 w 262"/>
                <a:gd name="T7" fmla="*/ 27 h 31"/>
                <a:gd name="T8" fmla="*/ 1 w 262"/>
                <a:gd name="T9" fmla="*/ 23 h 31"/>
                <a:gd name="T10" fmla="*/ 0 w 262"/>
                <a:gd name="T11" fmla="*/ 18 h 31"/>
                <a:gd name="T12" fmla="*/ 0 w 262"/>
                <a:gd name="T13" fmla="*/ 18 h 31"/>
                <a:gd name="T14" fmla="*/ 1 w 262"/>
                <a:gd name="T15" fmla="*/ 12 h 31"/>
                <a:gd name="T16" fmla="*/ 4 w 262"/>
                <a:gd name="T17" fmla="*/ 8 h 31"/>
                <a:gd name="T18" fmla="*/ 8 w 262"/>
                <a:gd name="T19" fmla="*/ 6 h 31"/>
                <a:gd name="T20" fmla="*/ 14 w 262"/>
                <a:gd name="T21" fmla="*/ 4 h 31"/>
                <a:gd name="T22" fmla="*/ 248 w 262"/>
                <a:gd name="T23" fmla="*/ 0 h 31"/>
                <a:gd name="T24" fmla="*/ 248 w 262"/>
                <a:gd name="T25" fmla="*/ 0 h 31"/>
                <a:gd name="T26" fmla="*/ 254 w 262"/>
                <a:gd name="T27" fmla="*/ 2 h 31"/>
                <a:gd name="T28" fmla="*/ 258 w 262"/>
                <a:gd name="T29" fmla="*/ 4 h 31"/>
                <a:gd name="T30" fmla="*/ 261 w 262"/>
                <a:gd name="T31" fmla="*/ 8 h 31"/>
                <a:gd name="T32" fmla="*/ 262 w 262"/>
                <a:gd name="T33" fmla="*/ 14 h 31"/>
                <a:gd name="T34" fmla="*/ 262 w 262"/>
                <a:gd name="T35" fmla="*/ 14 h 31"/>
                <a:gd name="T36" fmla="*/ 261 w 262"/>
                <a:gd name="T37" fmla="*/ 19 h 31"/>
                <a:gd name="T38" fmla="*/ 258 w 262"/>
                <a:gd name="T39" fmla="*/ 23 h 31"/>
                <a:gd name="T40" fmla="*/ 254 w 262"/>
                <a:gd name="T41" fmla="*/ 26 h 31"/>
                <a:gd name="T42" fmla="*/ 250 w 262"/>
                <a:gd name="T43" fmla="*/ 27 h 31"/>
                <a:gd name="T44" fmla="*/ 14 w 262"/>
                <a:gd name="T4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2" h="31">
                  <a:moveTo>
                    <a:pt x="14" y="31"/>
                  </a:moveTo>
                  <a:lnTo>
                    <a:pt x="14" y="31"/>
                  </a:lnTo>
                  <a:lnTo>
                    <a:pt x="8" y="30"/>
                  </a:lnTo>
                  <a:lnTo>
                    <a:pt x="4" y="27"/>
                  </a:lnTo>
                  <a:lnTo>
                    <a:pt x="1" y="23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2"/>
                  </a:lnTo>
                  <a:lnTo>
                    <a:pt x="4" y="8"/>
                  </a:lnTo>
                  <a:lnTo>
                    <a:pt x="8" y="6"/>
                  </a:lnTo>
                  <a:lnTo>
                    <a:pt x="14" y="4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54" y="2"/>
                  </a:lnTo>
                  <a:lnTo>
                    <a:pt x="258" y="4"/>
                  </a:lnTo>
                  <a:lnTo>
                    <a:pt x="261" y="8"/>
                  </a:lnTo>
                  <a:lnTo>
                    <a:pt x="262" y="14"/>
                  </a:lnTo>
                  <a:lnTo>
                    <a:pt x="262" y="14"/>
                  </a:lnTo>
                  <a:lnTo>
                    <a:pt x="261" y="19"/>
                  </a:lnTo>
                  <a:lnTo>
                    <a:pt x="258" y="23"/>
                  </a:lnTo>
                  <a:lnTo>
                    <a:pt x="254" y="26"/>
                  </a:lnTo>
                  <a:lnTo>
                    <a:pt x="250" y="27"/>
                  </a:lnTo>
                  <a:lnTo>
                    <a:pt x="14" y="31"/>
                  </a:lnTo>
                  <a:close/>
                </a:path>
              </a:pathLst>
            </a:custGeom>
            <a:solidFill>
              <a:srgbClr val="DE5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3" name="Freeform 303"/>
            <p:cNvSpPr>
              <a:spLocks/>
            </p:cNvSpPr>
            <p:nvPr/>
          </p:nvSpPr>
          <p:spPr bwMode="auto">
            <a:xfrm>
              <a:off x="3134712" y="3341879"/>
              <a:ext cx="130658" cy="47145"/>
            </a:xfrm>
            <a:custGeom>
              <a:avLst/>
              <a:gdLst>
                <a:gd name="T0" fmla="*/ 93 w 97"/>
                <a:gd name="T1" fmla="*/ 27 h 35"/>
                <a:gd name="T2" fmla="*/ 78 w 97"/>
                <a:gd name="T3" fmla="*/ 35 h 35"/>
                <a:gd name="T4" fmla="*/ 6 w 97"/>
                <a:gd name="T5" fmla="*/ 35 h 35"/>
                <a:gd name="T6" fmla="*/ 6 w 97"/>
                <a:gd name="T7" fmla="*/ 35 h 35"/>
                <a:gd name="T8" fmla="*/ 4 w 97"/>
                <a:gd name="T9" fmla="*/ 34 h 35"/>
                <a:gd name="T10" fmla="*/ 0 w 97"/>
                <a:gd name="T11" fmla="*/ 31 h 35"/>
                <a:gd name="T12" fmla="*/ 59 w 97"/>
                <a:gd name="T13" fmla="*/ 30 h 35"/>
                <a:gd name="T14" fmla="*/ 59 w 97"/>
                <a:gd name="T15" fmla="*/ 30 h 35"/>
                <a:gd name="T16" fmla="*/ 60 w 97"/>
                <a:gd name="T17" fmla="*/ 27 h 35"/>
                <a:gd name="T18" fmla="*/ 63 w 97"/>
                <a:gd name="T19" fmla="*/ 22 h 35"/>
                <a:gd name="T20" fmla="*/ 63 w 97"/>
                <a:gd name="T21" fmla="*/ 16 h 35"/>
                <a:gd name="T22" fmla="*/ 63 w 97"/>
                <a:gd name="T23" fmla="*/ 12 h 35"/>
                <a:gd name="T24" fmla="*/ 63 w 97"/>
                <a:gd name="T25" fmla="*/ 6 h 35"/>
                <a:gd name="T26" fmla="*/ 60 w 97"/>
                <a:gd name="T27" fmla="*/ 0 h 35"/>
                <a:gd name="T28" fmla="*/ 93 w 97"/>
                <a:gd name="T29" fmla="*/ 0 h 35"/>
                <a:gd name="T30" fmla="*/ 93 w 97"/>
                <a:gd name="T31" fmla="*/ 0 h 35"/>
                <a:gd name="T32" fmla="*/ 94 w 97"/>
                <a:gd name="T33" fmla="*/ 2 h 35"/>
                <a:gd name="T34" fmla="*/ 97 w 97"/>
                <a:gd name="T35" fmla="*/ 8 h 35"/>
                <a:gd name="T36" fmla="*/ 97 w 97"/>
                <a:gd name="T37" fmla="*/ 16 h 35"/>
                <a:gd name="T38" fmla="*/ 95 w 97"/>
                <a:gd name="T39" fmla="*/ 22 h 35"/>
                <a:gd name="T40" fmla="*/ 93 w 97"/>
                <a:gd name="T41" fmla="*/ 27 h 35"/>
                <a:gd name="T42" fmla="*/ 93 w 97"/>
                <a:gd name="T43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7" h="35">
                  <a:moveTo>
                    <a:pt x="93" y="27"/>
                  </a:moveTo>
                  <a:lnTo>
                    <a:pt x="78" y="35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4" y="34"/>
                  </a:lnTo>
                  <a:lnTo>
                    <a:pt x="0" y="31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60" y="27"/>
                  </a:lnTo>
                  <a:lnTo>
                    <a:pt x="63" y="22"/>
                  </a:lnTo>
                  <a:lnTo>
                    <a:pt x="63" y="16"/>
                  </a:lnTo>
                  <a:lnTo>
                    <a:pt x="63" y="12"/>
                  </a:lnTo>
                  <a:lnTo>
                    <a:pt x="63" y="6"/>
                  </a:lnTo>
                  <a:lnTo>
                    <a:pt x="60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94" y="2"/>
                  </a:lnTo>
                  <a:lnTo>
                    <a:pt x="97" y="8"/>
                  </a:lnTo>
                  <a:lnTo>
                    <a:pt x="97" y="16"/>
                  </a:lnTo>
                  <a:lnTo>
                    <a:pt x="95" y="22"/>
                  </a:lnTo>
                  <a:lnTo>
                    <a:pt x="93" y="27"/>
                  </a:lnTo>
                  <a:lnTo>
                    <a:pt x="93" y="27"/>
                  </a:lnTo>
                  <a:close/>
                </a:path>
              </a:pathLst>
            </a:custGeom>
            <a:solidFill>
              <a:srgbClr val="243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4" name="Freeform 304"/>
            <p:cNvSpPr>
              <a:spLocks/>
            </p:cNvSpPr>
            <p:nvPr/>
          </p:nvSpPr>
          <p:spPr bwMode="auto">
            <a:xfrm>
              <a:off x="2912459" y="3480618"/>
              <a:ext cx="383891" cy="68697"/>
            </a:xfrm>
            <a:custGeom>
              <a:avLst/>
              <a:gdLst>
                <a:gd name="T0" fmla="*/ 1 w 285"/>
                <a:gd name="T1" fmla="*/ 51 h 51"/>
                <a:gd name="T2" fmla="*/ 0 w 285"/>
                <a:gd name="T3" fmla="*/ 5 h 51"/>
                <a:gd name="T4" fmla="*/ 283 w 285"/>
                <a:gd name="T5" fmla="*/ 0 h 51"/>
                <a:gd name="T6" fmla="*/ 285 w 285"/>
                <a:gd name="T7" fmla="*/ 46 h 51"/>
                <a:gd name="T8" fmla="*/ 1 w 285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51">
                  <a:moveTo>
                    <a:pt x="1" y="51"/>
                  </a:moveTo>
                  <a:lnTo>
                    <a:pt x="0" y="5"/>
                  </a:lnTo>
                  <a:lnTo>
                    <a:pt x="283" y="0"/>
                  </a:lnTo>
                  <a:lnTo>
                    <a:pt x="285" y="46"/>
                  </a:lnTo>
                  <a:lnTo>
                    <a:pt x="1" y="51"/>
                  </a:lnTo>
                  <a:close/>
                </a:path>
              </a:pathLst>
            </a:custGeom>
            <a:solidFill>
              <a:srgbClr val="EAAB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5" name="Freeform 305"/>
            <p:cNvSpPr>
              <a:spLocks/>
            </p:cNvSpPr>
            <p:nvPr/>
          </p:nvSpPr>
          <p:spPr bwMode="auto">
            <a:xfrm>
              <a:off x="2934010" y="3527763"/>
              <a:ext cx="340787" cy="21552"/>
            </a:xfrm>
            <a:custGeom>
              <a:avLst/>
              <a:gdLst>
                <a:gd name="T0" fmla="*/ 0 w 253"/>
                <a:gd name="T1" fmla="*/ 16 h 16"/>
                <a:gd name="T2" fmla="*/ 0 w 253"/>
                <a:gd name="T3" fmla="*/ 5 h 16"/>
                <a:gd name="T4" fmla="*/ 253 w 253"/>
                <a:gd name="T5" fmla="*/ 0 h 16"/>
                <a:gd name="T6" fmla="*/ 253 w 253"/>
                <a:gd name="T7" fmla="*/ 11 h 16"/>
                <a:gd name="T8" fmla="*/ 0 w 253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16">
                  <a:moveTo>
                    <a:pt x="0" y="16"/>
                  </a:moveTo>
                  <a:lnTo>
                    <a:pt x="0" y="5"/>
                  </a:lnTo>
                  <a:lnTo>
                    <a:pt x="253" y="0"/>
                  </a:lnTo>
                  <a:lnTo>
                    <a:pt x="253" y="11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6" name="Freeform 306"/>
            <p:cNvSpPr>
              <a:spLocks/>
            </p:cNvSpPr>
            <p:nvPr/>
          </p:nvSpPr>
          <p:spPr bwMode="auto">
            <a:xfrm>
              <a:off x="2944786" y="3518334"/>
              <a:ext cx="9429" cy="30981"/>
            </a:xfrm>
            <a:custGeom>
              <a:avLst/>
              <a:gdLst>
                <a:gd name="T0" fmla="*/ 2 w 7"/>
                <a:gd name="T1" fmla="*/ 23 h 23"/>
                <a:gd name="T2" fmla="*/ 0 w 7"/>
                <a:gd name="T3" fmla="*/ 0 h 23"/>
                <a:gd name="T4" fmla="*/ 6 w 7"/>
                <a:gd name="T5" fmla="*/ 0 h 23"/>
                <a:gd name="T6" fmla="*/ 7 w 7"/>
                <a:gd name="T7" fmla="*/ 23 h 23"/>
                <a:gd name="T8" fmla="*/ 2 w 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3">
                  <a:moveTo>
                    <a:pt x="2" y="23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7" y="23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7" name="Freeform 307"/>
            <p:cNvSpPr>
              <a:spLocks/>
            </p:cNvSpPr>
            <p:nvPr/>
          </p:nvSpPr>
          <p:spPr bwMode="auto">
            <a:xfrm>
              <a:off x="2969032" y="3516987"/>
              <a:ext cx="9429" cy="30981"/>
            </a:xfrm>
            <a:custGeom>
              <a:avLst/>
              <a:gdLst>
                <a:gd name="T0" fmla="*/ 1 w 7"/>
                <a:gd name="T1" fmla="*/ 23 h 23"/>
                <a:gd name="T2" fmla="*/ 0 w 7"/>
                <a:gd name="T3" fmla="*/ 0 h 23"/>
                <a:gd name="T4" fmla="*/ 5 w 7"/>
                <a:gd name="T5" fmla="*/ 0 h 23"/>
                <a:gd name="T6" fmla="*/ 7 w 7"/>
                <a:gd name="T7" fmla="*/ 23 h 23"/>
                <a:gd name="T8" fmla="*/ 1 w 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3">
                  <a:moveTo>
                    <a:pt x="1" y="2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7" y="23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8" name="Freeform 308"/>
            <p:cNvSpPr>
              <a:spLocks/>
            </p:cNvSpPr>
            <p:nvPr/>
          </p:nvSpPr>
          <p:spPr bwMode="auto">
            <a:xfrm>
              <a:off x="2991931" y="3516987"/>
              <a:ext cx="9429" cy="30981"/>
            </a:xfrm>
            <a:custGeom>
              <a:avLst/>
              <a:gdLst>
                <a:gd name="T0" fmla="*/ 2 w 7"/>
                <a:gd name="T1" fmla="*/ 23 h 23"/>
                <a:gd name="T2" fmla="*/ 0 w 7"/>
                <a:gd name="T3" fmla="*/ 0 h 23"/>
                <a:gd name="T4" fmla="*/ 6 w 7"/>
                <a:gd name="T5" fmla="*/ 0 h 23"/>
                <a:gd name="T6" fmla="*/ 7 w 7"/>
                <a:gd name="T7" fmla="*/ 23 h 23"/>
                <a:gd name="T8" fmla="*/ 2 w 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3">
                  <a:moveTo>
                    <a:pt x="2" y="23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7" y="23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9" name="Freeform 309"/>
            <p:cNvSpPr>
              <a:spLocks/>
            </p:cNvSpPr>
            <p:nvPr/>
          </p:nvSpPr>
          <p:spPr bwMode="auto">
            <a:xfrm>
              <a:off x="3016177" y="3516987"/>
              <a:ext cx="9429" cy="30981"/>
            </a:xfrm>
            <a:custGeom>
              <a:avLst/>
              <a:gdLst>
                <a:gd name="T0" fmla="*/ 1 w 7"/>
                <a:gd name="T1" fmla="*/ 23 h 23"/>
                <a:gd name="T2" fmla="*/ 0 w 7"/>
                <a:gd name="T3" fmla="*/ 0 h 23"/>
                <a:gd name="T4" fmla="*/ 5 w 7"/>
                <a:gd name="T5" fmla="*/ 0 h 23"/>
                <a:gd name="T6" fmla="*/ 7 w 7"/>
                <a:gd name="T7" fmla="*/ 23 h 23"/>
                <a:gd name="T8" fmla="*/ 1 w 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3">
                  <a:moveTo>
                    <a:pt x="1" y="2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7" y="23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0" name="Freeform 310"/>
            <p:cNvSpPr>
              <a:spLocks/>
            </p:cNvSpPr>
            <p:nvPr/>
          </p:nvSpPr>
          <p:spPr bwMode="auto">
            <a:xfrm>
              <a:off x="3041769" y="3514293"/>
              <a:ext cx="6735" cy="33675"/>
            </a:xfrm>
            <a:custGeom>
              <a:avLst/>
              <a:gdLst>
                <a:gd name="T0" fmla="*/ 0 w 5"/>
                <a:gd name="T1" fmla="*/ 25 h 25"/>
                <a:gd name="T2" fmla="*/ 0 w 5"/>
                <a:gd name="T3" fmla="*/ 2 h 25"/>
                <a:gd name="T4" fmla="*/ 5 w 5"/>
                <a:gd name="T5" fmla="*/ 0 h 25"/>
                <a:gd name="T6" fmla="*/ 5 w 5"/>
                <a:gd name="T7" fmla="*/ 23 h 25"/>
                <a:gd name="T8" fmla="*/ 0 w 5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5">
                  <a:moveTo>
                    <a:pt x="0" y="25"/>
                  </a:moveTo>
                  <a:lnTo>
                    <a:pt x="0" y="2"/>
                  </a:lnTo>
                  <a:lnTo>
                    <a:pt x="5" y="0"/>
                  </a:lnTo>
                  <a:lnTo>
                    <a:pt x="5" y="2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1" name="Rectangle 311"/>
            <p:cNvSpPr>
              <a:spLocks noChangeArrowheads="1"/>
            </p:cNvSpPr>
            <p:nvPr/>
          </p:nvSpPr>
          <p:spPr bwMode="auto">
            <a:xfrm>
              <a:off x="3064668" y="3514293"/>
              <a:ext cx="8082" cy="30981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2" name="Rectangle 312"/>
            <p:cNvSpPr>
              <a:spLocks noChangeArrowheads="1"/>
            </p:cNvSpPr>
            <p:nvPr/>
          </p:nvSpPr>
          <p:spPr bwMode="auto">
            <a:xfrm>
              <a:off x="3088914" y="3514293"/>
              <a:ext cx="6735" cy="30981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3" name="Rectangle 313"/>
            <p:cNvSpPr>
              <a:spLocks noChangeArrowheads="1"/>
            </p:cNvSpPr>
            <p:nvPr/>
          </p:nvSpPr>
          <p:spPr bwMode="auto">
            <a:xfrm>
              <a:off x="3111812" y="3514293"/>
              <a:ext cx="8082" cy="30981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4" name="Rectangle 314"/>
            <p:cNvSpPr>
              <a:spLocks noChangeArrowheads="1"/>
            </p:cNvSpPr>
            <p:nvPr/>
          </p:nvSpPr>
          <p:spPr bwMode="auto">
            <a:xfrm>
              <a:off x="3136058" y="3512946"/>
              <a:ext cx="6735" cy="30981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5" name="Rectangle 315"/>
            <p:cNvSpPr>
              <a:spLocks noChangeArrowheads="1"/>
            </p:cNvSpPr>
            <p:nvPr/>
          </p:nvSpPr>
          <p:spPr bwMode="auto">
            <a:xfrm>
              <a:off x="3160304" y="3512946"/>
              <a:ext cx="6735" cy="30981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6" name="Rectangle 316"/>
            <p:cNvSpPr>
              <a:spLocks noChangeArrowheads="1"/>
            </p:cNvSpPr>
            <p:nvPr/>
          </p:nvSpPr>
          <p:spPr bwMode="auto">
            <a:xfrm>
              <a:off x="3183203" y="3512946"/>
              <a:ext cx="6735" cy="30981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7" name="Freeform 317"/>
            <p:cNvSpPr>
              <a:spLocks/>
            </p:cNvSpPr>
            <p:nvPr/>
          </p:nvSpPr>
          <p:spPr bwMode="auto">
            <a:xfrm>
              <a:off x="3207449" y="3511599"/>
              <a:ext cx="8082" cy="32328"/>
            </a:xfrm>
            <a:custGeom>
              <a:avLst/>
              <a:gdLst>
                <a:gd name="T0" fmla="*/ 1 w 6"/>
                <a:gd name="T1" fmla="*/ 24 h 24"/>
                <a:gd name="T2" fmla="*/ 0 w 6"/>
                <a:gd name="T3" fmla="*/ 1 h 24"/>
                <a:gd name="T4" fmla="*/ 5 w 6"/>
                <a:gd name="T5" fmla="*/ 0 h 24"/>
                <a:gd name="T6" fmla="*/ 6 w 6"/>
                <a:gd name="T7" fmla="*/ 23 h 24"/>
                <a:gd name="T8" fmla="*/ 1 w 6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4">
                  <a:moveTo>
                    <a:pt x="1" y="24"/>
                  </a:moveTo>
                  <a:lnTo>
                    <a:pt x="0" y="1"/>
                  </a:lnTo>
                  <a:lnTo>
                    <a:pt x="5" y="0"/>
                  </a:lnTo>
                  <a:lnTo>
                    <a:pt x="6" y="23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8" name="Freeform 318"/>
            <p:cNvSpPr>
              <a:spLocks/>
            </p:cNvSpPr>
            <p:nvPr/>
          </p:nvSpPr>
          <p:spPr bwMode="auto">
            <a:xfrm>
              <a:off x="3230347" y="3511599"/>
              <a:ext cx="9429" cy="30981"/>
            </a:xfrm>
            <a:custGeom>
              <a:avLst/>
              <a:gdLst>
                <a:gd name="T0" fmla="*/ 2 w 7"/>
                <a:gd name="T1" fmla="*/ 23 h 23"/>
                <a:gd name="T2" fmla="*/ 0 w 7"/>
                <a:gd name="T3" fmla="*/ 0 h 23"/>
                <a:gd name="T4" fmla="*/ 6 w 7"/>
                <a:gd name="T5" fmla="*/ 0 h 23"/>
                <a:gd name="T6" fmla="*/ 7 w 7"/>
                <a:gd name="T7" fmla="*/ 23 h 23"/>
                <a:gd name="T8" fmla="*/ 2 w 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3">
                  <a:moveTo>
                    <a:pt x="2" y="23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7" y="23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9" name="Freeform 319"/>
            <p:cNvSpPr>
              <a:spLocks/>
            </p:cNvSpPr>
            <p:nvPr/>
          </p:nvSpPr>
          <p:spPr bwMode="auto">
            <a:xfrm>
              <a:off x="3254593" y="3511599"/>
              <a:ext cx="8082" cy="30981"/>
            </a:xfrm>
            <a:custGeom>
              <a:avLst/>
              <a:gdLst>
                <a:gd name="T0" fmla="*/ 1 w 6"/>
                <a:gd name="T1" fmla="*/ 23 h 23"/>
                <a:gd name="T2" fmla="*/ 0 w 6"/>
                <a:gd name="T3" fmla="*/ 0 h 23"/>
                <a:gd name="T4" fmla="*/ 5 w 6"/>
                <a:gd name="T5" fmla="*/ 0 h 23"/>
                <a:gd name="T6" fmla="*/ 6 w 6"/>
                <a:gd name="T7" fmla="*/ 23 h 23"/>
                <a:gd name="T8" fmla="*/ 1 w 6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3">
                  <a:moveTo>
                    <a:pt x="1" y="2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6" y="23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0" name="Freeform 320"/>
            <p:cNvSpPr>
              <a:spLocks/>
            </p:cNvSpPr>
            <p:nvPr/>
          </p:nvSpPr>
          <p:spPr bwMode="auto">
            <a:xfrm>
              <a:off x="2901683" y="3414617"/>
              <a:ext cx="401401" cy="44451"/>
            </a:xfrm>
            <a:custGeom>
              <a:avLst/>
              <a:gdLst>
                <a:gd name="T0" fmla="*/ 267 w 298"/>
                <a:gd name="T1" fmla="*/ 27 h 33"/>
                <a:gd name="T2" fmla="*/ 298 w 298"/>
                <a:gd name="T3" fmla="*/ 14 h 33"/>
                <a:gd name="T4" fmla="*/ 266 w 298"/>
                <a:gd name="T5" fmla="*/ 0 h 33"/>
                <a:gd name="T6" fmla="*/ 8 w 298"/>
                <a:gd name="T7" fmla="*/ 6 h 33"/>
                <a:gd name="T8" fmla="*/ 8 w 298"/>
                <a:gd name="T9" fmla="*/ 6 h 33"/>
                <a:gd name="T10" fmla="*/ 5 w 298"/>
                <a:gd name="T11" fmla="*/ 6 h 33"/>
                <a:gd name="T12" fmla="*/ 3 w 298"/>
                <a:gd name="T13" fmla="*/ 7 h 33"/>
                <a:gd name="T14" fmla="*/ 1 w 298"/>
                <a:gd name="T15" fmla="*/ 10 h 33"/>
                <a:gd name="T16" fmla="*/ 0 w 298"/>
                <a:gd name="T17" fmla="*/ 14 h 33"/>
                <a:gd name="T18" fmla="*/ 0 w 298"/>
                <a:gd name="T19" fmla="*/ 26 h 33"/>
                <a:gd name="T20" fmla="*/ 0 w 298"/>
                <a:gd name="T21" fmla="*/ 26 h 33"/>
                <a:gd name="T22" fmla="*/ 1 w 298"/>
                <a:gd name="T23" fmla="*/ 29 h 33"/>
                <a:gd name="T24" fmla="*/ 3 w 298"/>
                <a:gd name="T25" fmla="*/ 31 h 33"/>
                <a:gd name="T26" fmla="*/ 5 w 298"/>
                <a:gd name="T27" fmla="*/ 33 h 33"/>
                <a:gd name="T28" fmla="*/ 8 w 298"/>
                <a:gd name="T29" fmla="*/ 33 h 33"/>
                <a:gd name="T30" fmla="*/ 267 w 298"/>
                <a:gd name="T31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8" h="33">
                  <a:moveTo>
                    <a:pt x="267" y="27"/>
                  </a:moveTo>
                  <a:lnTo>
                    <a:pt x="298" y="14"/>
                  </a:lnTo>
                  <a:lnTo>
                    <a:pt x="266" y="0"/>
                  </a:lnTo>
                  <a:lnTo>
                    <a:pt x="8" y="6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4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" y="29"/>
                  </a:lnTo>
                  <a:lnTo>
                    <a:pt x="3" y="31"/>
                  </a:lnTo>
                  <a:lnTo>
                    <a:pt x="5" y="33"/>
                  </a:lnTo>
                  <a:lnTo>
                    <a:pt x="8" y="33"/>
                  </a:lnTo>
                  <a:lnTo>
                    <a:pt x="267" y="27"/>
                  </a:lnTo>
                  <a:close/>
                </a:path>
              </a:pathLst>
            </a:custGeom>
            <a:solidFill>
              <a:srgbClr val="D85A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1" name="Freeform 321"/>
            <p:cNvSpPr>
              <a:spLocks/>
            </p:cNvSpPr>
            <p:nvPr/>
          </p:nvSpPr>
          <p:spPr bwMode="auto">
            <a:xfrm>
              <a:off x="2901683" y="3433474"/>
              <a:ext cx="401401" cy="25593"/>
            </a:xfrm>
            <a:custGeom>
              <a:avLst/>
              <a:gdLst>
                <a:gd name="T0" fmla="*/ 267 w 298"/>
                <a:gd name="T1" fmla="*/ 13 h 19"/>
                <a:gd name="T2" fmla="*/ 298 w 298"/>
                <a:gd name="T3" fmla="*/ 0 h 19"/>
                <a:gd name="T4" fmla="*/ 264 w 298"/>
                <a:gd name="T5" fmla="*/ 0 h 19"/>
                <a:gd name="T6" fmla="*/ 0 w 298"/>
                <a:gd name="T7" fmla="*/ 5 h 19"/>
                <a:gd name="T8" fmla="*/ 0 w 298"/>
                <a:gd name="T9" fmla="*/ 12 h 19"/>
                <a:gd name="T10" fmla="*/ 0 w 298"/>
                <a:gd name="T11" fmla="*/ 12 h 19"/>
                <a:gd name="T12" fmla="*/ 1 w 298"/>
                <a:gd name="T13" fmla="*/ 15 h 19"/>
                <a:gd name="T14" fmla="*/ 3 w 298"/>
                <a:gd name="T15" fmla="*/ 17 h 19"/>
                <a:gd name="T16" fmla="*/ 5 w 298"/>
                <a:gd name="T17" fmla="*/ 19 h 19"/>
                <a:gd name="T18" fmla="*/ 8 w 298"/>
                <a:gd name="T19" fmla="*/ 19 h 19"/>
                <a:gd name="T20" fmla="*/ 267 w 298"/>
                <a:gd name="T21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8" h="19">
                  <a:moveTo>
                    <a:pt x="267" y="13"/>
                  </a:moveTo>
                  <a:lnTo>
                    <a:pt x="298" y="0"/>
                  </a:lnTo>
                  <a:lnTo>
                    <a:pt x="264" y="0"/>
                  </a:lnTo>
                  <a:lnTo>
                    <a:pt x="0" y="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15"/>
                  </a:lnTo>
                  <a:lnTo>
                    <a:pt x="3" y="17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267" y="13"/>
                  </a:lnTo>
                  <a:close/>
                </a:path>
              </a:pathLst>
            </a:custGeom>
            <a:solidFill>
              <a:srgbClr val="A927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2" name="Freeform 322"/>
            <p:cNvSpPr>
              <a:spLocks/>
            </p:cNvSpPr>
            <p:nvPr/>
          </p:nvSpPr>
          <p:spPr bwMode="auto">
            <a:xfrm>
              <a:off x="2924582" y="3414617"/>
              <a:ext cx="378503" cy="44451"/>
            </a:xfrm>
            <a:custGeom>
              <a:avLst/>
              <a:gdLst>
                <a:gd name="T0" fmla="*/ 250 w 281"/>
                <a:gd name="T1" fmla="*/ 27 h 33"/>
                <a:gd name="T2" fmla="*/ 281 w 281"/>
                <a:gd name="T3" fmla="*/ 14 h 33"/>
                <a:gd name="T4" fmla="*/ 249 w 281"/>
                <a:gd name="T5" fmla="*/ 0 h 33"/>
                <a:gd name="T6" fmla="*/ 2 w 281"/>
                <a:gd name="T7" fmla="*/ 6 h 33"/>
                <a:gd name="T8" fmla="*/ 2 w 281"/>
                <a:gd name="T9" fmla="*/ 6 h 33"/>
                <a:gd name="T10" fmla="*/ 0 w 281"/>
                <a:gd name="T11" fmla="*/ 19 h 33"/>
                <a:gd name="T12" fmla="*/ 2 w 281"/>
                <a:gd name="T13" fmla="*/ 33 h 33"/>
                <a:gd name="T14" fmla="*/ 250 w 281"/>
                <a:gd name="T15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1" h="33">
                  <a:moveTo>
                    <a:pt x="250" y="27"/>
                  </a:moveTo>
                  <a:lnTo>
                    <a:pt x="281" y="14"/>
                  </a:lnTo>
                  <a:lnTo>
                    <a:pt x="249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19"/>
                  </a:lnTo>
                  <a:lnTo>
                    <a:pt x="2" y="33"/>
                  </a:lnTo>
                  <a:lnTo>
                    <a:pt x="25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3" name="Freeform 323"/>
            <p:cNvSpPr>
              <a:spLocks/>
            </p:cNvSpPr>
            <p:nvPr/>
          </p:nvSpPr>
          <p:spPr bwMode="auto">
            <a:xfrm>
              <a:off x="2924582" y="3433474"/>
              <a:ext cx="378503" cy="25593"/>
            </a:xfrm>
            <a:custGeom>
              <a:avLst/>
              <a:gdLst>
                <a:gd name="T0" fmla="*/ 250 w 281"/>
                <a:gd name="T1" fmla="*/ 13 h 19"/>
                <a:gd name="T2" fmla="*/ 281 w 281"/>
                <a:gd name="T3" fmla="*/ 0 h 19"/>
                <a:gd name="T4" fmla="*/ 247 w 281"/>
                <a:gd name="T5" fmla="*/ 0 h 19"/>
                <a:gd name="T6" fmla="*/ 0 w 281"/>
                <a:gd name="T7" fmla="*/ 5 h 19"/>
                <a:gd name="T8" fmla="*/ 0 w 281"/>
                <a:gd name="T9" fmla="*/ 5 h 19"/>
                <a:gd name="T10" fmla="*/ 2 w 281"/>
                <a:gd name="T11" fmla="*/ 19 h 19"/>
                <a:gd name="T12" fmla="*/ 250 w 281"/>
                <a:gd name="T13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1" h="19">
                  <a:moveTo>
                    <a:pt x="250" y="13"/>
                  </a:moveTo>
                  <a:lnTo>
                    <a:pt x="281" y="0"/>
                  </a:lnTo>
                  <a:lnTo>
                    <a:pt x="247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19"/>
                  </a:lnTo>
                  <a:lnTo>
                    <a:pt x="250" y="13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4" name="Freeform 324"/>
            <p:cNvSpPr>
              <a:spLocks/>
            </p:cNvSpPr>
            <p:nvPr/>
          </p:nvSpPr>
          <p:spPr bwMode="auto">
            <a:xfrm>
              <a:off x="2938052" y="3414617"/>
              <a:ext cx="365033" cy="44451"/>
            </a:xfrm>
            <a:custGeom>
              <a:avLst/>
              <a:gdLst>
                <a:gd name="T0" fmla="*/ 240 w 271"/>
                <a:gd name="T1" fmla="*/ 27 h 33"/>
                <a:gd name="T2" fmla="*/ 271 w 271"/>
                <a:gd name="T3" fmla="*/ 14 h 33"/>
                <a:gd name="T4" fmla="*/ 239 w 271"/>
                <a:gd name="T5" fmla="*/ 0 h 33"/>
                <a:gd name="T6" fmla="*/ 1 w 271"/>
                <a:gd name="T7" fmla="*/ 4 h 33"/>
                <a:gd name="T8" fmla="*/ 1 w 271"/>
                <a:gd name="T9" fmla="*/ 4 h 33"/>
                <a:gd name="T10" fmla="*/ 0 w 271"/>
                <a:gd name="T11" fmla="*/ 19 h 33"/>
                <a:gd name="T12" fmla="*/ 1 w 271"/>
                <a:gd name="T13" fmla="*/ 33 h 33"/>
                <a:gd name="T14" fmla="*/ 240 w 271"/>
                <a:gd name="T15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1" h="33">
                  <a:moveTo>
                    <a:pt x="240" y="27"/>
                  </a:moveTo>
                  <a:lnTo>
                    <a:pt x="271" y="14"/>
                  </a:lnTo>
                  <a:lnTo>
                    <a:pt x="239" y="0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19"/>
                  </a:lnTo>
                  <a:lnTo>
                    <a:pt x="1" y="33"/>
                  </a:lnTo>
                  <a:lnTo>
                    <a:pt x="240" y="27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5" name="Freeform 325"/>
            <p:cNvSpPr>
              <a:spLocks/>
            </p:cNvSpPr>
            <p:nvPr/>
          </p:nvSpPr>
          <p:spPr bwMode="auto">
            <a:xfrm>
              <a:off x="2938052" y="3433474"/>
              <a:ext cx="365033" cy="25593"/>
            </a:xfrm>
            <a:custGeom>
              <a:avLst/>
              <a:gdLst>
                <a:gd name="T0" fmla="*/ 240 w 271"/>
                <a:gd name="T1" fmla="*/ 13 h 19"/>
                <a:gd name="T2" fmla="*/ 271 w 271"/>
                <a:gd name="T3" fmla="*/ 0 h 19"/>
                <a:gd name="T4" fmla="*/ 237 w 271"/>
                <a:gd name="T5" fmla="*/ 0 h 19"/>
                <a:gd name="T6" fmla="*/ 0 w 271"/>
                <a:gd name="T7" fmla="*/ 5 h 19"/>
                <a:gd name="T8" fmla="*/ 0 w 271"/>
                <a:gd name="T9" fmla="*/ 5 h 19"/>
                <a:gd name="T10" fmla="*/ 1 w 271"/>
                <a:gd name="T11" fmla="*/ 19 h 19"/>
                <a:gd name="T12" fmla="*/ 240 w 271"/>
                <a:gd name="T13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9">
                  <a:moveTo>
                    <a:pt x="240" y="13"/>
                  </a:moveTo>
                  <a:lnTo>
                    <a:pt x="271" y="0"/>
                  </a:lnTo>
                  <a:lnTo>
                    <a:pt x="237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19"/>
                  </a:lnTo>
                  <a:lnTo>
                    <a:pt x="240" y="13"/>
                  </a:lnTo>
                  <a:close/>
                </a:path>
              </a:pathLst>
            </a:custGeom>
            <a:solidFill>
              <a:srgbClr val="E4A5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6" name="Freeform 326"/>
            <p:cNvSpPr>
              <a:spLocks/>
            </p:cNvSpPr>
            <p:nvPr/>
          </p:nvSpPr>
          <p:spPr bwMode="auto">
            <a:xfrm>
              <a:off x="3257287" y="3414617"/>
              <a:ext cx="45797" cy="36369"/>
            </a:xfrm>
            <a:custGeom>
              <a:avLst/>
              <a:gdLst>
                <a:gd name="T0" fmla="*/ 3 w 34"/>
                <a:gd name="T1" fmla="*/ 27 h 27"/>
                <a:gd name="T2" fmla="*/ 34 w 34"/>
                <a:gd name="T3" fmla="*/ 14 h 27"/>
                <a:gd name="T4" fmla="*/ 2 w 34"/>
                <a:gd name="T5" fmla="*/ 0 h 27"/>
                <a:gd name="T6" fmla="*/ 2 w 34"/>
                <a:gd name="T7" fmla="*/ 0 h 27"/>
                <a:gd name="T8" fmla="*/ 0 w 34"/>
                <a:gd name="T9" fmla="*/ 14 h 27"/>
                <a:gd name="T10" fmla="*/ 0 w 34"/>
                <a:gd name="T11" fmla="*/ 14 h 27"/>
                <a:gd name="T12" fmla="*/ 3 w 34"/>
                <a:gd name="T13" fmla="*/ 27 h 27"/>
                <a:gd name="T14" fmla="*/ 3 w 34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7">
                  <a:moveTo>
                    <a:pt x="3" y="27"/>
                  </a:moveTo>
                  <a:lnTo>
                    <a:pt x="34" y="14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3" y="27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DFA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7" name="Freeform 327"/>
            <p:cNvSpPr>
              <a:spLocks/>
            </p:cNvSpPr>
            <p:nvPr/>
          </p:nvSpPr>
          <p:spPr bwMode="auto">
            <a:xfrm>
              <a:off x="3257287" y="3433474"/>
              <a:ext cx="45797" cy="17511"/>
            </a:xfrm>
            <a:custGeom>
              <a:avLst/>
              <a:gdLst>
                <a:gd name="T0" fmla="*/ 3 w 34"/>
                <a:gd name="T1" fmla="*/ 13 h 13"/>
                <a:gd name="T2" fmla="*/ 34 w 34"/>
                <a:gd name="T3" fmla="*/ 0 h 13"/>
                <a:gd name="T4" fmla="*/ 0 w 34"/>
                <a:gd name="T5" fmla="*/ 0 h 13"/>
                <a:gd name="T6" fmla="*/ 0 w 34"/>
                <a:gd name="T7" fmla="*/ 0 h 13"/>
                <a:gd name="T8" fmla="*/ 3 w 34"/>
                <a:gd name="T9" fmla="*/ 13 h 13"/>
                <a:gd name="T10" fmla="*/ 3 w 34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3">
                  <a:moveTo>
                    <a:pt x="3" y="13"/>
                  </a:moveTo>
                  <a:lnTo>
                    <a:pt x="3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13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B689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8" name="Freeform 328"/>
            <p:cNvSpPr>
              <a:spLocks/>
            </p:cNvSpPr>
            <p:nvPr/>
          </p:nvSpPr>
          <p:spPr bwMode="auto">
            <a:xfrm>
              <a:off x="3288268" y="3425392"/>
              <a:ext cx="14817" cy="13470"/>
            </a:xfrm>
            <a:custGeom>
              <a:avLst/>
              <a:gdLst>
                <a:gd name="T0" fmla="*/ 0 w 11"/>
                <a:gd name="T1" fmla="*/ 10 h 10"/>
                <a:gd name="T2" fmla="*/ 11 w 11"/>
                <a:gd name="T3" fmla="*/ 6 h 10"/>
                <a:gd name="T4" fmla="*/ 0 w 11"/>
                <a:gd name="T5" fmla="*/ 0 h 10"/>
                <a:gd name="T6" fmla="*/ 0 w 11"/>
                <a:gd name="T7" fmla="*/ 0 h 10"/>
                <a:gd name="T8" fmla="*/ 0 w 11"/>
                <a:gd name="T9" fmla="*/ 6 h 10"/>
                <a:gd name="T10" fmla="*/ 0 w 11"/>
                <a:gd name="T11" fmla="*/ 6 h 10"/>
                <a:gd name="T12" fmla="*/ 0 w 11"/>
                <a:gd name="T13" fmla="*/ 10 h 10"/>
                <a:gd name="T14" fmla="*/ 0 w 11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0">
                  <a:moveTo>
                    <a:pt x="0" y="10"/>
                  </a:moveTo>
                  <a:lnTo>
                    <a:pt x="11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9" name="Freeform 329"/>
            <p:cNvSpPr>
              <a:spLocks/>
            </p:cNvSpPr>
            <p:nvPr/>
          </p:nvSpPr>
          <p:spPr bwMode="auto">
            <a:xfrm>
              <a:off x="2366931" y="2999745"/>
              <a:ext cx="66003" cy="171067"/>
            </a:xfrm>
            <a:custGeom>
              <a:avLst/>
              <a:gdLst>
                <a:gd name="T0" fmla="*/ 17 w 49"/>
                <a:gd name="T1" fmla="*/ 0 h 127"/>
                <a:gd name="T2" fmla="*/ 17 w 49"/>
                <a:gd name="T3" fmla="*/ 0 h 127"/>
                <a:gd name="T4" fmla="*/ 17 w 49"/>
                <a:gd name="T5" fmla="*/ 2 h 127"/>
                <a:gd name="T6" fmla="*/ 17 w 49"/>
                <a:gd name="T7" fmla="*/ 14 h 127"/>
                <a:gd name="T8" fmla="*/ 17 w 49"/>
                <a:gd name="T9" fmla="*/ 14 h 127"/>
                <a:gd name="T10" fmla="*/ 16 w 49"/>
                <a:gd name="T11" fmla="*/ 15 h 127"/>
                <a:gd name="T12" fmla="*/ 16 w 49"/>
                <a:gd name="T13" fmla="*/ 17 h 127"/>
                <a:gd name="T14" fmla="*/ 16 w 49"/>
                <a:gd name="T15" fmla="*/ 26 h 127"/>
                <a:gd name="T16" fmla="*/ 15 w 49"/>
                <a:gd name="T17" fmla="*/ 26 h 127"/>
                <a:gd name="T18" fmla="*/ 15 w 49"/>
                <a:gd name="T19" fmla="*/ 26 h 127"/>
                <a:gd name="T20" fmla="*/ 12 w 49"/>
                <a:gd name="T21" fmla="*/ 27 h 127"/>
                <a:gd name="T22" fmla="*/ 9 w 49"/>
                <a:gd name="T23" fmla="*/ 30 h 127"/>
                <a:gd name="T24" fmla="*/ 7 w 49"/>
                <a:gd name="T25" fmla="*/ 33 h 127"/>
                <a:gd name="T26" fmla="*/ 5 w 49"/>
                <a:gd name="T27" fmla="*/ 38 h 127"/>
                <a:gd name="T28" fmla="*/ 5 w 49"/>
                <a:gd name="T29" fmla="*/ 38 h 127"/>
                <a:gd name="T30" fmla="*/ 5 w 49"/>
                <a:gd name="T31" fmla="*/ 38 h 127"/>
                <a:gd name="T32" fmla="*/ 1 w 49"/>
                <a:gd name="T33" fmla="*/ 40 h 127"/>
                <a:gd name="T34" fmla="*/ 0 w 49"/>
                <a:gd name="T35" fmla="*/ 42 h 127"/>
                <a:gd name="T36" fmla="*/ 0 w 49"/>
                <a:gd name="T37" fmla="*/ 45 h 127"/>
                <a:gd name="T38" fmla="*/ 3 w 49"/>
                <a:gd name="T39" fmla="*/ 117 h 127"/>
                <a:gd name="T40" fmla="*/ 3 w 49"/>
                <a:gd name="T41" fmla="*/ 127 h 127"/>
                <a:gd name="T42" fmla="*/ 49 w 49"/>
                <a:gd name="T43" fmla="*/ 104 h 127"/>
                <a:gd name="T44" fmla="*/ 49 w 49"/>
                <a:gd name="T45" fmla="*/ 79 h 127"/>
                <a:gd name="T46" fmla="*/ 47 w 49"/>
                <a:gd name="T47" fmla="*/ 44 h 127"/>
                <a:gd name="T48" fmla="*/ 47 w 49"/>
                <a:gd name="T49" fmla="*/ 41 h 127"/>
                <a:gd name="T50" fmla="*/ 47 w 49"/>
                <a:gd name="T51" fmla="*/ 41 h 127"/>
                <a:gd name="T52" fmla="*/ 46 w 49"/>
                <a:gd name="T53" fmla="*/ 38 h 127"/>
                <a:gd name="T54" fmla="*/ 43 w 49"/>
                <a:gd name="T55" fmla="*/ 37 h 127"/>
                <a:gd name="T56" fmla="*/ 43 w 49"/>
                <a:gd name="T57" fmla="*/ 37 h 127"/>
                <a:gd name="T58" fmla="*/ 43 w 49"/>
                <a:gd name="T59" fmla="*/ 37 h 127"/>
                <a:gd name="T60" fmla="*/ 43 w 49"/>
                <a:gd name="T61" fmla="*/ 37 h 127"/>
                <a:gd name="T62" fmla="*/ 43 w 49"/>
                <a:gd name="T63" fmla="*/ 37 h 127"/>
                <a:gd name="T64" fmla="*/ 42 w 49"/>
                <a:gd name="T65" fmla="*/ 33 h 127"/>
                <a:gd name="T66" fmla="*/ 38 w 49"/>
                <a:gd name="T67" fmla="*/ 29 h 127"/>
                <a:gd name="T68" fmla="*/ 35 w 49"/>
                <a:gd name="T69" fmla="*/ 26 h 127"/>
                <a:gd name="T70" fmla="*/ 32 w 49"/>
                <a:gd name="T71" fmla="*/ 26 h 127"/>
                <a:gd name="T72" fmla="*/ 32 w 49"/>
                <a:gd name="T73" fmla="*/ 26 h 127"/>
                <a:gd name="T74" fmla="*/ 32 w 49"/>
                <a:gd name="T75" fmla="*/ 26 h 127"/>
                <a:gd name="T76" fmla="*/ 31 w 49"/>
                <a:gd name="T77" fmla="*/ 26 h 127"/>
                <a:gd name="T78" fmla="*/ 31 w 49"/>
                <a:gd name="T79" fmla="*/ 17 h 127"/>
                <a:gd name="T80" fmla="*/ 31 w 49"/>
                <a:gd name="T81" fmla="*/ 17 h 127"/>
                <a:gd name="T82" fmla="*/ 31 w 49"/>
                <a:gd name="T83" fmla="*/ 15 h 127"/>
                <a:gd name="T84" fmla="*/ 28 w 49"/>
                <a:gd name="T85" fmla="*/ 14 h 127"/>
                <a:gd name="T86" fmla="*/ 28 w 49"/>
                <a:gd name="T87" fmla="*/ 10 h 127"/>
                <a:gd name="T88" fmla="*/ 28 w 49"/>
                <a:gd name="T89" fmla="*/ 10 h 127"/>
                <a:gd name="T90" fmla="*/ 27 w 49"/>
                <a:gd name="T91" fmla="*/ 7 h 127"/>
                <a:gd name="T92" fmla="*/ 19 w 49"/>
                <a:gd name="T93" fmla="*/ 2 h 127"/>
                <a:gd name="T94" fmla="*/ 19 w 49"/>
                <a:gd name="T95" fmla="*/ 2 h 127"/>
                <a:gd name="T96" fmla="*/ 17 w 49"/>
                <a:gd name="T9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9" h="127">
                  <a:moveTo>
                    <a:pt x="17" y="0"/>
                  </a:moveTo>
                  <a:lnTo>
                    <a:pt x="17" y="0"/>
                  </a:lnTo>
                  <a:lnTo>
                    <a:pt x="17" y="2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6" y="15"/>
                  </a:lnTo>
                  <a:lnTo>
                    <a:pt x="16" y="17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2" y="27"/>
                  </a:lnTo>
                  <a:lnTo>
                    <a:pt x="9" y="30"/>
                  </a:lnTo>
                  <a:lnTo>
                    <a:pt x="7" y="33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1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3" y="117"/>
                  </a:lnTo>
                  <a:lnTo>
                    <a:pt x="3" y="127"/>
                  </a:lnTo>
                  <a:lnTo>
                    <a:pt x="49" y="104"/>
                  </a:lnTo>
                  <a:lnTo>
                    <a:pt x="49" y="79"/>
                  </a:lnTo>
                  <a:lnTo>
                    <a:pt x="47" y="44"/>
                  </a:lnTo>
                  <a:lnTo>
                    <a:pt x="47" y="41"/>
                  </a:lnTo>
                  <a:lnTo>
                    <a:pt x="47" y="41"/>
                  </a:lnTo>
                  <a:lnTo>
                    <a:pt x="46" y="38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2" y="33"/>
                  </a:lnTo>
                  <a:lnTo>
                    <a:pt x="38" y="29"/>
                  </a:lnTo>
                  <a:lnTo>
                    <a:pt x="35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1" y="26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1" y="15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0" name="Freeform 330"/>
            <p:cNvSpPr>
              <a:spLocks/>
            </p:cNvSpPr>
            <p:nvPr/>
          </p:nvSpPr>
          <p:spPr bwMode="auto">
            <a:xfrm>
              <a:off x="2366931" y="2999745"/>
              <a:ext cx="66003" cy="171067"/>
            </a:xfrm>
            <a:custGeom>
              <a:avLst/>
              <a:gdLst>
                <a:gd name="T0" fmla="*/ 17 w 49"/>
                <a:gd name="T1" fmla="*/ 0 h 127"/>
                <a:gd name="T2" fmla="*/ 17 w 49"/>
                <a:gd name="T3" fmla="*/ 0 h 127"/>
                <a:gd name="T4" fmla="*/ 17 w 49"/>
                <a:gd name="T5" fmla="*/ 2 h 127"/>
                <a:gd name="T6" fmla="*/ 17 w 49"/>
                <a:gd name="T7" fmla="*/ 14 h 127"/>
                <a:gd name="T8" fmla="*/ 17 w 49"/>
                <a:gd name="T9" fmla="*/ 14 h 127"/>
                <a:gd name="T10" fmla="*/ 16 w 49"/>
                <a:gd name="T11" fmla="*/ 15 h 127"/>
                <a:gd name="T12" fmla="*/ 16 w 49"/>
                <a:gd name="T13" fmla="*/ 17 h 127"/>
                <a:gd name="T14" fmla="*/ 16 w 49"/>
                <a:gd name="T15" fmla="*/ 26 h 127"/>
                <a:gd name="T16" fmla="*/ 15 w 49"/>
                <a:gd name="T17" fmla="*/ 26 h 127"/>
                <a:gd name="T18" fmla="*/ 15 w 49"/>
                <a:gd name="T19" fmla="*/ 26 h 127"/>
                <a:gd name="T20" fmla="*/ 12 w 49"/>
                <a:gd name="T21" fmla="*/ 27 h 127"/>
                <a:gd name="T22" fmla="*/ 9 w 49"/>
                <a:gd name="T23" fmla="*/ 30 h 127"/>
                <a:gd name="T24" fmla="*/ 7 w 49"/>
                <a:gd name="T25" fmla="*/ 33 h 127"/>
                <a:gd name="T26" fmla="*/ 5 w 49"/>
                <a:gd name="T27" fmla="*/ 38 h 127"/>
                <a:gd name="T28" fmla="*/ 5 w 49"/>
                <a:gd name="T29" fmla="*/ 38 h 127"/>
                <a:gd name="T30" fmla="*/ 5 w 49"/>
                <a:gd name="T31" fmla="*/ 38 h 127"/>
                <a:gd name="T32" fmla="*/ 1 w 49"/>
                <a:gd name="T33" fmla="*/ 40 h 127"/>
                <a:gd name="T34" fmla="*/ 0 w 49"/>
                <a:gd name="T35" fmla="*/ 42 h 127"/>
                <a:gd name="T36" fmla="*/ 0 w 49"/>
                <a:gd name="T37" fmla="*/ 45 h 127"/>
                <a:gd name="T38" fmla="*/ 3 w 49"/>
                <a:gd name="T39" fmla="*/ 117 h 127"/>
                <a:gd name="T40" fmla="*/ 3 w 49"/>
                <a:gd name="T41" fmla="*/ 127 h 127"/>
                <a:gd name="T42" fmla="*/ 49 w 49"/>
                <a:gd name="T43" fmla="*/ 104 h 127"/>
                <a:gd name="T44" fmla="*/ 49 w 49"/>
                <a:gd name="T45" fmla="*/ 79 h 127"/>
                <a:gd name="T46" fmla="*/ 47 w 49"/>
                <a:gd name="T47" fmla="*/ 44 h 127"/>
                <a:gd name="T48" fmla="*/ 47 w 49"/>
                <a:gd name="T49" fmla="*/ 41 h 127"/>
                <a:gd name="T50" fmla="*/ 47 w 49"/>
                <a:gd name="T51" fmla="*/ 41 h 127"/>
                <a:gd name="T52" fmla="*/ 46 w 49"/>
                <a:gd name="T53" fmla="*/ 38 h 127"/>
                <a:gd name="T54" fmla="*/ 43 w 49"/>
                <a:gd name="T55" fmla="*/ 37 h 127"/>
                <a:gd name="T56" fmla="*/ 43 w 49"/>
                <a:gd name="T57" fmla="*/ 37 h 127"/>
                <a:gd name="T58" fmla="*/ 43 w 49"/>
                <a:gd name="T59" fmla="*/ 37 h 127"/>
                <a:gd name="T60" fmla="*/ 43 w 49"/>
                <a:gd name="T61" fmla="*/ 37 h 127"/>
                <a:gd name="T62" fmla="*/ 43 w 49"/>
                <a:gd name="T63" fmla="*/ 37 h 127"/>
                <a:gd name="T64" fmla="*/ 42 w 49"/>
                <a:gd name="T65" fmla="*/ 33 h 127"/>
                <a:gd name="T66" fmla="*/ 38 w 49"/>
                <a:gd name="T67" fmla="*/ 29 h 127"/>
                <a:gd name="T68" fmla="*/ 35 w 49"/>
                <a:gd name="T69" fmla="*/ 26 h 127"/>
                <a:gd name="T70" fmla="*/ 32 w 49"/>
                <a:gd name="T71" fmla="*/ 26 h 127"/>
                <a:gd name="T72" fmla="*/ 32 w 49"/>
                <a:gd name="T73" fmla="*/ 26 h 127"/>
                <a:gd name="T74" fmla="*/ 32 w 49"/>
                <a:gd name="T75" fmla="*/ 26 h 127"/>
                <a:gd name="T76" fmla="*/ 31 w 49"/>
                <a:gd name="T77" fmla="*/ 26 h 127"/>
                <a:gd name="T78" fmla="*/ 31 w 49"/>
                <a:gd name="T79" fmla="*/ 17 h 127"/>
                <a:gd name="T80" fmla="*/ 31 w 49"/>
                <a:gd name="T81" fmla="*/ 17 h 127"/>
                <a:gd name="T82" fmla="*/ 31 w 49"/>
                <a:gd name="T83" fmla="*/ 15 h 127"/>
                <a:gd name="T84" fmla="*/ 28 w 49"/>
                <a:gd name="T85" fmla="*/ 14 h 127"/>
                <a:gd name="T86" fmla="*/ 28 w 49"/>
                <a:gd name="T87" fmla="*/ 10 h 127"/>
                <a:gd name="T88" fmla="*/ 28 w 49"/>
                <a:gd name="T89" fmla="*/ 10 h 127"/>
                <a:gd name="T90" fmla="*/ 27 w 49"/>
                <a:gd name="T91" fmla="*/ 7 h 127"/>
                <a:gd name="T92" fmla="*/ 19 w 49"/>
                <a:gd name="T93" fmla="*/ 2 h 127"/>
                <a:gd name="T94" fmla="*/ 19 w 49"/>
                <a:gd name="T95" fmla="*/ 2 h 127"/>
                <a:gd name="T96" fmla="*/ 17 w 49"/>
                <a:gd name="T9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9" h="127">
                  <a:moveTo>
                    <a:pt x="17" y="0"/>
                  </a:moveTo>
                  <a:lnTo>
                    <a:pt x="17" y="0"/>
                  </a:lnTo>
                  <a:lnTo>
                    <a:pt x="17" y="2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6" y="15"/>
                  </a:lnTo>
                  <a:lnTo>
                    <a:pt x="16" y="17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2" y="27"/>
                  </a:lnTo>
                  <a:lnTo>
                    <a:pt x="9" y="30"/>
                  </a:lnTo>
                  <a:lnTo>
                    <a:pt x="7" y="33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1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3" y="117"/>
                  </a:lnTo>
                  <a:lnTo>
                    <a:pt x="3" y="127"/>
                  </a:lnTo>
                  <a:lnTo>
                    <a:pt x="49" y="104"/>
                  </a:lnTo>
                  <a:lnTo>
                    <a:pt x="49" y="79"/>
                  </a:lnTo>
                  <a:lnTo>
                    <a:pt x="47" y="44"/>
                  </a:lnTo>
                  <a:lnTo>
                    <a:pt x="47" y="41"/>
                  </a:lnTo>
                  <a:lnTo>
                    <a:pt x="47" y="41"/>
                  </a:lnTo>
                  <a:lnTo>
                    <a:pt x="46" y="38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2" y="33"/>
                  </a:lnTo>
                  <a:lnTo>
                    <a:pt x="38" y="29"/>
                  </a:lnTo>
                  <a:lnTo>
                    <a:pt x="35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1" y="26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1" y="15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1" name="Freeform 331"/>
            <p:cNvSpPr>
              <a:spLocks/>
            </p:cNvSpPr>
            <p:nvPr/>
          </p:nvSpPr>
          <p:spPr bwMode="auto">
            <a:xfrm>
              <a:off x="2370971" y="3139832"/>
              <a:ext cx="63309" cy="86207"/>
            </a:xfrm>
            <a:custGeom>
              <a:avLst/>
              <a:gdLst>
                <a:gd name="T0" fmla="*/ 46 w 47"/>
                <a:gd name="T1" fmla="*/ 0 h 64"/>
                <a:gd name="T2" fmla="*/ 0 w 47"/>
                <a:gd name="T3" fmla="*/ 23 h 64"/>
                <a:gd name="T4" fmla="*/ 0 w 47"/>
                <a:gd name="T5" fmla="*/ 53 h 64"/>
                <a:gd name="T6" fmla="*/ 0 w 47"/>
                <a:gd name="T7" fmla="*/ 53 h 64"/>
                <a:gd name="T8" fmla="*/ 1 w 47"/>
                <a:gd name="T9" fmla="*/ 56 h 64"/>
                <a:gd name="T10" fmla="*/ 5 w 47"/>
                <a:gd name="T11" fmla="*/ 57 h 64"/>
                <a:gd name="T12" fmla="*/ 5 w 47"/>
                <a:gd name="T13" fmla="*/ 57 h 64"/>
                <a:gd name="T14" fmla="*/ 5 w 47"/>
                <a:gd name="T15" fmla="*/ 57 h 64"/>
                <a:gd name="T16" fmla="*/ 5 w 47"/>
                <a:gd name="T17" fmla="*/ 57 h 64"/>
                <a:gd name="T18" fmla="*/ 5 w 47"/>
                <a:gd name="T19" fmla="*/ 57 h 64"/>
                <a:gd name="T20" fmla="*/ 5 w 47"/>
                <a:gd name="T21" fmla="*/ 60 h 64"/>
                <a:gd name="T22" fmla="*/ 6 w 47"/>
                <a:gd name="T23" fmla="*/ 61 h 64"/>
                <a:gd name="T24" fmla="*/ 9 w 47"/>
                <a:gd name="T25" fmla="*/ 62 h 64"/>
                <a:gd name="T26" fmla="*/ 12 w 47"/>
                <a:gd name="T27" fmla="*/ 64 h 64"/>
                <a:gd name="T28" fmla="*/ 12 w 47"/>
                <a:gd name="T29" fmla="*/ 64 h 64"/>
                <a:gd name="T30" fmla="*/ 12 w 47"/>
                <a:gd name="T31" fmla="*/ 64 h 64"/>
                <a:gd name="T32" fmla="*/ 36 w 47"/>
                <a:gd name="T33" fmla="*/ 62 h 64"/>
                <a:gd name="T34" fmla="*/ 36 w 47"/>
                <a:gd name="T35" fmla="*/ 62 h 64"/>
                <a:gd name="T36" fmla="*/ 39 w 47"/>
                <a:gd name="T37" fmla="*/ 62 h 64"/>
                <a:gd name="T38" fmla="*/ 40 w 47"/>
                <a:gd name="T39" fmla="*/ 61 h 64"/>
                <a:gd name="T40" fmla="*/ 41 w 47"/>
                <a:gd name="T41" fmla="*/ 58 h 64"/>
                <a:gd name="T42" fmla="*/ 43 w 47"/>
                <a:gd name="T43" fmla="*/ 57 h 64"/>
                <a:gd name="T44" fmla="*/ 43 w 47"/>
                <a:gd name="T45" fmla="*/ 57 h 64"/>
                <a:gd name="T46" fmla="*/ 43 w 47"/>
                <a:gd name="T47" fmla="*/ 57 h 64"/>
                <a:gd name="T48" fmla="*/ 43 w 47"/>
                <a:gd name="T49" fmla="*/ 57 h 64"/>
                <a:gd name="T50" fmla="*/ 46 w 47"/>
                <a:gd name="T51" fmla="*/ 54 h 64"/>
                <a:gd name="T52" fmla="*/ 47 w 47"/>
                <a:gd name="T53" fmla="*/ 52 h 64"/>
                <a:gd name="T54" fmla="*/ 46 w 47"/>
                <a:gd name="T5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" h="64">
                  <a:moveTo>
                    <a:pt x="46" y="0"/>
                  </a:moveTo>
                  <a:lnTo>
                    <a:pt x="0" y="2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" y="56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60"/>
                  </a:lnTo>
                  <a:lnTo>
                    <a:pt x="6" y="61"/>
                  </a:lnTo>
                  <a:lnTo>
                    <a:pt x="9" y="62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9" y="62"/>
                  </a:lnTo>
                  <a:lnTo>
                    <a:pt x="40" y="61"/>
                  </a:lnTo>
                  <a:lnTo>
                    <a:pt x="41" y="58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6" y="54"/>
                  </a:lnTo>
                  <a:lnTo>
                    <a:pt x="47" y="5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D4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2" name="Freeform 332"/>
            <p:cNvSpPr>
              <a:spLocks/>
            </p:cNvSpPr>
            <p:nvPr/>
          </p:nvSpPr>
          <p:spPr bwMode="auto">
            <a:xfrm>
              <a:off x="2370971" y="3139832"/>
              <a:ext cx="63309" cy="86207"/>
            </a:xfrm>
            <a:custGeom>
              <a:avLst/>
              <a:gdLst>
                <a:gd name="T0" fmla="*/ 46 w 47"/>
                <a:gd name="T1" fmla="*/ 0 h 64"/>
                <a:gd name="T2" fmla="*/ 0 w 47"/>
                <a:gd name="T3" fmla="*/ 23 h 64"/>
                <a:gd name="T4" fmla="*/ 0 w 47"/>
                <a:gd name="T5" fmla="*/ 53 h 64"/>
                <a:gd name="T6" fmla="*/ 0 w 47"/>
                <a:gd name="T7" fmla="*/ 53 h 64"/>
                <a:gd name="T8" fmla="*/ 1 w 47"/>
                <a:gd name="T9" fmla="*/ 56 h 64"/>
                <a:gd name="T10" fmla="*/ 5 w 47"/>
                <a:gd name="T11" fmla="*/ 57 h 64"/>
                <a:gd name="T12" fmla="*/ 5 w 47"/>
                <a:gd name="T13" fmla="*/ 57 h 64"/>
                <a:gd name="T14" fmla="*/ 5 w 47"/>
                <a:gd name="T15" fmla="*/ 57 h 64"/>
                <a:gd name="T16" fmla="*/ 5 w 47"/>
                <a:gd name="T17" fmla="*/ 57 h 64"/>
                <a:gd name="T18" fmla="*/ 5 w 47"/>
                <a:gd name="T19" fmla="*/ 57 h 64"/>
                <a:gd name="T20" fmla="*/ 5 w 47"/>
                <a:gd name="T21" fmla="*/ 60 h 64"/>
                <a:gd name="T22" fmla="*/ 6 w 47"/>
                <a:gd name="T23" fmla="*/ 61 h 64"/>
                <a:gd name="T24" fmla="*/ 9 w 47"/>
                <a:gd name="T25" fmla="*/ 62 h 64"/>
                <a:gd name="T26" fmla="*/ 12 w 47"/>
                <a:gd name="T27" fmla="*/ 64 h 64"/>
                <a:gd name="T28" fmla="*/ 12 w 47"/>
                <a:gd name="T29" fmla="*/ 64 h 64"/>
                <a:gd name="T30" fmla="*/ 12 w 47"/>
                <a:gd name="T31" fmla="*/ 64 h 64"/>
                <a:gd name="T32" fmla="*/ 36 w 47"/>
                <a:gd name="T33" fmla="*/ 62 h 64"/>
                <a:gd name="T34" fmla="*/ 36 w 47"/>
                <a:gd name="T35" fmla="*/ 62 h 64"/>
                <a:gd name="T36" fmla="*/ 39 w 47"/>
                <a:gd name="T37" fmla="*/ 62 h 64"/>
                <a:gd name="T38" fmla="*/ 40 w 47"/>
                <a:gd name="T39" fmla="*/ 61 h 64"/>
                <a:gd name="T40" fmla="*/ 41 w 47"/>
                <a:gd name="T41" fmla="*/ 58 h 64"/>
                <a:gd name="T42" fmla="*/ 43 w 47"/>
                <a:gd name="T43" fmla="*/ 57 h 64"/>
                <a:gd name="T44" fmla="*/ 43 w 47"/>
                <a:gd name="T45" fmla="*/ 57 h 64"/>
                <a:gd name="T46" fmla="*/ 43 w 47"/>
                <a:gd name="T47" fmla="*/ 57 h 64"/>
                <a:gd name="T48" fmla="*/ 43 w 47"/>
                <a:gd name="T49" fmla="*/ 57 h 64"/>
                <a:gd name="T50" fmla="*/ 46 w 47"/>
                <a:gd name="T51" fmla="*/ 54 h 64"/>
                <a:gd name="T52" fmla="*/ 47 w 47"/>
                <a:gd name="T53" fmla="*/ 52 h 64"/>
                <a:gd name="T54" fmla="*/ 46 w 47"/>
                <a:gd name="T5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" h="64">
                  <a:moveTo>
                    <a:pt x="46" y="0"/>
                  </a:moveTo>
                  <a:lnTo>
                    <a:pt x="0" y="2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" y="56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60"/>
                  </a:lnTo>
                  <a:lnTo>
                    <a:pt x="6" y="61"/>
                  </a:lnTo>
                  <a:lnTo>
                    <a:pt x="9" y="62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9" y="62"/>
                  </a:lnTo>
                  <a:lnTo>
                    <a:pt x="40" y="61"/>
                  </a:lnTo>
                  <a:lnTo>
                    <a:pt x="41" y="58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6" y="54"/>
                  </a:lnTo>
                  <a:lnTo>
                    <a:pt x="47" y="52"/>
                  </a:lnTo>
                  <a:lnTo>
                    <a:pt x="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3" name="Freeform 333"/>
            <p:cNvSpPr>
              <a:spLocks/>
            </p:cNvSpPr>
            <p:nvPr/>
          </p:nvSpPr>
          <p:spPr bwMode="auto">
            <a:xfrm>
              <a:off x="2372319" y="2890639"/>
              <a:ext cx="63309" cy="75431"/>
            </a:xfrm>
            <a:custGeom>
              <a:avLst/>
              <a:gdLst>
                <a:gd name="T0" fmla="*/ 39 w 47"/>
                <a:gd name="T1" fmla="*/ 0 h 56"/>
                <a:gd name="T2" fmla="*/ 39 w 47"/>
                <a:gd name="T3" fmla="*/ 0 h 56"/>
                <a:gd name="T4" fmla="*/ 39 w 47"/>
                <a:gd name="T5" fmla="*/ 0 h 56"/>
                <a:gd name="T6" fmla="*/ 8 w 47"/>
                <a:gd name="T7" fmla="*/ 0 h 56"/>
                <a:gd name="T8" fmla="*/ 8 w 47"/>
                <a:gd name="T9" fmla="*/ 0 h 56"/>
                <a:gd name="T10" fmla="*/ 5 w 47"/>
                <a:gd name="T11" fmla="*/ 2 h 56"/>
                <a:gd name="T12" fmla="*/ 4 w 47"/>
                <a:gd name="T13" fmla="*/ 4 h 56"/>
                <a:gd name="T14" fmla="*/ 4 w 47"/>
                <a:gd name="T15" fmla="*/ 4 h 56"/>
                <a:gd name="T16" fmla="*/ 4 w 47"/>
                <a:gd name="T17" fmla="*/ 4 h 56"/>
                <a:gd name="T18" fmla="*/ 4 w 47"/>
                <a:gd name="T19" fmla="*/ 4 h 56"/>
                <a:gd name="T20" fmla="*/ 1 w 47"/>
                <a:gd name="T21" fmla="*/ 6 h 56"/>
                <a:gd name="T22" fmla="*/ 0 w 47"/>
                <a:gd name="T23" fmla="*/ 9 h 56"/>
                <a:gd name="T24" fmla="*/ 1 w 47"/>
                <a:gd name="T25" fmla="*/ 52 h 56"/>
                <a:gd name="T26" fmla="*/ 1 w 47"/>
                <a:gd name="T27" fmla="*/ 52 h 56"/>
                <a:gd name="T28" fmla="*/ 1 w 47"/>
                <a:gd name="T29" fmla="*/ 54 h 56"/>
                <a:gd name="T30" fmla="*/ 5 w 47"/>
                <a:gd name="T31" fmla="*/ 56 h 56"/>
                <a:gd name="T32" fmla="*/ 5 w 47"/>
                <a:gd name="T33" fmla="*/ 56 h 56"/>
                <a:gd name="T34" fmla="*/ 5 w 47"/>
                <a:gd name="T35" fmla="*/ 56 h 56"/>
                <a:gd name="T36" fmla="*/ 43 w 47"/>
                <a:gd name="T37" fmla="*/ 54 h 56"/>
                <a:gd name="T38" fmla="*/ 43 w 47"/>
                <a:gd name="T39" fmla="*/ 54 h 56"/>
                <a:gd name="T40" fmla="*/ 47 w 47"/>
                <a:gd name="T41" fmla="*/ 53 h 56"/>
                <a:gd name="T42" fmla="*/ 47 w 47"/>
                <a:gd name="T43" fmla="*/ 50 h 56"/>
                <a:gd name="T44" fmla="*/ 47 w 47"/>
                <a:gd name="T45" fmla="*/ 9 h 56"/>
                <a:gd name="T46" fmla="*/ 47 w 47"/>
                <a:gd name="T47" fmla="*/ 9 h 56"/>
                <a:gd name="T48" fmla="*/ 46 w 47"/>
                <a:gd name="T49" fmla="*/ 4 h 56"/>
                <a:gd name="T50" fmla="*/ 42 w 47"/>
                <a:gd name="T51" fmla="*/ 3 h 56"/>
                <a:gd name="T52" fmla="*/ 42 w 47"/>
                <a:gd name="T53" fmla="*/ 3 h 56"/>
                <a:gd name="T54" fmla="*/ 42 w 47"/>
                <a:gd name="T55" fmla="*/ 3 h 56"/>
                <a:gd name="T56" fmla="*/ 42 w 47"/>
                <a:gd name="T57" fmla="*/ 3 h 56"/>
                <a:gd name="T58" fmla="*/ 42 w 47"/>
                <a:gd name="T59" fmla="*/ 3 h 56"/>
                <a:gd name="T60" fmla="*/ 42 w 47"/>
                <a:gd name="T61" fmla="*/ 3 h 56"/>
                <a:gd name="T62" fmla="*/ 40 w 47"/>
                <a:gd name="T63" fmla="*/ 0 h 56"/>
                <a:gd name="T64" fmla="*/ 39 w 47"/>
                <a:gd name="T6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56">
                  <a:moveTo>
                    <a:pt x="39" y="0"/>
                  </a:moveTo>
                  <a:lnTo>
                    <a:pt x="39" y="0"/>
                  </a:lnTo>
                  <a:lnTo>
                    <a:pt x="39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5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52"/>
                  </a:lnTo>
                  <a:lnTo>
                    <a:pt x="1" y="52"/>
                  </a:lnTo>
                  <a:lnTo>
                    <a:pt x="1" y="54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43" y="54"/>
                  </a:lnTo>
                  <a:lnTo>
                    <a:pt x="43" y="54"/>
                  </a:lnTo>
                  <a:lnTo>
                    <a:pt x="47" y="53"/>
                  </a:lnTo>
                  <a:lnTo>
                    <a:pt x="47" y="50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6" y="4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0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4" name="Freeform 334"/>
            <p:cNvSpPr>
              <a:spLocks/>
            </p:cNvSpPr>
            <p:nvPr/>
          </p:nvSpPr>
          <p:spPr bwMode="auto">
            <a:xfrm>
              <a:off x="2372319" y="2890639"/>
              <a:ext cx="63309" cy="75431"/>
            </a:xfrm>
            <a:custGeom>
              <a:avLst/>
              <a:gdLst>
                <a:gd name="T0" fmla="*/ 39 w 47"/>
                <a:gd name="T1" fmla="*/ 0 h 56"/>
                <a:gd name="T2" fmla="*/ 39 w 47"/>
                <a:gd name="T3" fmla="*/ 0 h 56"/>
                <a:gd name="T4" fmla="*/ 39 w 47"/>
                <a:gd name="T5" fmla="*/ 0 h 56"/>
                <a:gd name="T6" fmla="*/ 8 w 47"/>
                <a:gd name="T7" fmla="*/ 0 h 56"/>
                <a:gd name="T8" fmla="*/ 8 w 47"/>
                <a:gd name="T9" fmla="*/ 0 h 56"/>
                <a:gd name="T10" fmla="*/ 5 w 47"/>
                <a:gd name="T11" fmla="*/ 2 h 56"/>
                <a:gd name="T12" fmla="*/ 4 w 47"/>
                <a:gd name="T13" fmla="*/ 4 h 56"/>
                <a:gd name="T14" fmla="*/ 4 w 47"/>
                <a:gd name="T15" fmla="*/ 4 h 56"/>
                <a:gd name="T16" fmla="*/ 4 w 47"/>
                <a:gd name="T17" fmla="*/ 4 h 56"/>
                <a:gd name="T18" fmla="*/ 4 w 47"/>
                <a:gd name="T19" fmla="*/ 4 h 56"/>
                <a:gd name="T20" fmla="*/ 1 w 47"/>
                <a:gd name="T21" fmla="*/ 6 h 56"/>
                <a:gd name="T22" fmla="*/ 0 w 47"/>
                <a:gd name="T23" fmla="*/ 9 h 56"/>
                <a:gd name="T24" fmla="*/ 1 w 47"/>
                <a:gd name="T25" fmla="*/ 52 h 56"/>
                <a:gd name="T26" fmla="*/ 1 w 47"/>
                <a:gd name="T27" fmla="*/ 52 h 56"/>
                <a:gd name="T28" fmla="*/ 1 w 47"/>
                <a:gd name="T29" fmla="*/ 54 h 56"/>
                <a:gd name="T30" fmla="*/ 5 w 47"/>
                <a:gd name="T31" fmla="*/ 56 h 56"/>
                <a:gd name="T32" fmla="*/ 5 w 47"/>
                <a:gd name="T33" fmla="*/ 56 h 56"/>
                <a:gd name="T34" fmla="*/ 5 w 47"/>
                <a:gd name="T35" fmla="*/ 56 h 56"/>
                <a:gd name="T36" fmla="*/ 43 w 47"/>
                <a:gd name="T37" fmla="*/ 54 h 56"/>
                <a:gd name="T38" fmla="*/ 43 w 47"/>
                <a:gd name="T39" fmla="*/ 54 h 56"/>
                <a:gd name="T40" fmla="*/ 47 w 47"/>
                <a:gd name="T41" fmla="*/ 53 h 56"/>
                <a:gd name="T42" fmla="*/ 47 w 47"/>
                <a:gd name="T43" fmla="*/ 50 h 56"/>
                <a:gd name="T44" fmla="*/ 47 w 47"/>
                <a:gd name="T45" fmla="*/ 9 h 56"/>
                <a:gd name="T46" fmla="*/ 47 w 47"/>
                <a:gd name="T47" fmla="*/ 9 h 56"/>
                <a:gd name="T48" fmla="*/ 46 w 47"/>
                <a:gd name="T49" fmla="*/ 4 h 56"/>
                <a:gd name="T50" fmla="*/ 42 w 47"/>
                <a:gd name="T51" fmla="*/ 3 h 56"/>
                <a:gd name="T52" fmla="*/ 42 w 47"/>
                <a:gd name="T53" fmla="*/ 3 h 56"/>
                <a:gd name="T54" fmla="*/ 42 w 47"/>
                <a:gd name="T55" fmla="*/ 3 h 56"/>
                <a:gd name="T56" fmla="*/ 42 w 47"/>
                <a:gd name="T57" fmla="*/ 3 h 56"/>
                <a:gd name="T58" fmla="*/ 42 w 47"/>
                <a:gd name="T59" fmla="*/ 3 h 56"/>
                <a:gd name="T60" fmla="*/ 42 w 47"/>
                <a:gd name="T61" fmla="*/ 3 h 56"/>
                <a:gd name="T62" fmla="*/ 40 w 47"/>
                <a:gd name="T63" fmla="*/ 0 h 56"/>
                <a:gd name="T64" fmla="*/ 39 w 47"/>
                <a:gd name="T6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56">
                  <a:moveTo>
                    <a:pt x="39" y="0"/>
                  </a:moveTo>
                  <a:lnTo>
                    <a:pt x="39" y="0"/>
                  </a:lnTo>
                  <a:lnTo>
                    <a:pt x="39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5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52"/>
                  </a:lnTo>
                  <a:lnTo>
                    <a:pt x="1" y="52"/>
                  </a:lnTo>
                  <a:lnTo>
                    <a:pt x="1" y="54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43" y="54"/>
                  </a:lnTo>
                  <a:lnTo>
                    <a:pt x="43" y="54"/>
                  </a:lnTo>
                  <a:lnTo>
                    <a:pt x="47" y="53"/>
                  </a:lnTo>
                  <a:lnTo>
                    <a:pt x="47" y="50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6" y="4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0" y="0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5" name="Freeform 335"/>
            <p:cNvSpPr>
              <a:spLocks/>
            </p:cNvSpPr>
            <p:nvPr/>
          </p:nvSpPr>
          <p:spPr bwMode="auto">
            <a:xfrm>
              <a:off x="2372319" y="2980888"/>
              <a:ext cx="16164" cy="48491"/>
            </a:xfrm>
            <a:custGeom>
              <a:avLst/>
              <a:gdLst>
                <a:gd name="T0" fmla="*/ 11 w 12"/>
                <a:gd name="T1" fmla="*/ 9 h 36"/>
                <a:gd name="T2" fmla="*/ 12 w 12"/>
                <a:gd name="T3" fmla="*/ 36 h 36"/>
                <a:gd name="T4" fmla="*/ 12 w 12"/>
                <a:gd name="T5" fmla="*/ 36 h 36"/>
                <a:gd name="T6" fmla="*/ 11 w 12"/>
                <a:gd name="T7" fmla="*/ 36 h 36"/>
                <a:gd name="T8" fmla="*/ 9 w 12"/>
                <a:gd name="T9" fmla="*/ 36 h 36"/>
                <a:gd name="T10" fmla="*/ 3 w 12"/>
                <a:gd name="T11" fmla="*/ 31 h 36"/>
                <a:gd name="T12" fmla="*/ 3 w 12"/>
                <a:gd name="T13" fmla="*/ 31 h 36"/>
                <a:gd name="T14" fmla="*/ 0 w 12"/>
                <a:gd name="T15" fmla="*/ 27 h 36"/>
                <a:gd name="T16" fmla="*/ 0 w 12"/>
                <a:gd name="T17" fmla="*/ 1 h 36"/>
                <a:gd name="T18" fmla="*/ 0 w 12"/>
                <a:gd name="T19" fmla="*/ 1 h 36"/>
                <a:gd name="T20" fmla="*/ 0 w 12"/>
                <a:gd name="T21" fmla="*/ 0 h 36"/>
                <a:gd name="T22" fmla="*/ 1 w 12"/>
                <a:gd name="T23" fmla="*/ 0 h 36"/>
                <a:gd name="T24" fmla="*/ 9 w 12"/>
                <a:gd name="T25" fmla="*/ 6 h 36"/>
                <a:gd name="T26" fmla="*/ 9 w 12"/>
                <a:gd name="T27" fmla="*/ 6 h 36"/>
                <a:gd name="T28" fmla="*/ 11 w 12"/>
                <a:gd name="T29" fmla="*/ 9 h 36"/>
                <a:gd name="T30" fmla="*/ 11 w 12"/>
                <a:gd name="T31" fmla="*/ 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36">
                  <a:moveTo>
                    <a:pt x="11" y="9"/>
                  </a:moveTo>
                  <a:lnTo>
                    <a:pt x="12" y="36"/>
                  </a:lnTo>
                  <a:lnTo>
                    <a:pt x="12" y="36"/>
                  </a:lnTo>
                  <a:lnTo>
                    <a:pt x="11" y="36"/>
                  </a:lnTo>
                  <a:lnTo>
                    <a:pt x="9" y="36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0" y="27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9" y="6"/>
                  </a:lnTo>
                  <a:lnTo>
                    <a:pt x="9" y="6"/>
                  </a:lnTo>
                  <a:lnTo>
                    <a:pt x="11" y="9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E65E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6" name="Freeform 336"/>
            <p:cNvSpPr>
              <a:spLocks/>
            </p:cNvSpPr>
            <p:nvPr/>
          </p:nvSpPr>
          <p:spPr bwMode="auto">
            <a:xfrm>
              <a:off x="2370971" y="2998398"/>
              <a:ext cx="21552" cy="56573"/>
            </a:xfrm>
            <a:custGeom>
              <a:avLst/>
              <a:gdLst>
                <a:gd name="T0" fmla="*/ 14 w 16"/>
                <a:gd name="T1" fmla="*/ 3 h 42"/>
                <a:gd name="T2" fmla="*/ 16 w 16"/>
                <a:gd name="T3" fmla="*/ 39 h 42"/>
                <a:gd name="T4" fmla="*/ 16 w 16"/>
                <a:gd name="T5" fmla="*/ 39 h 42"/>
                <a:gd name="T6" fmla="*/ 14 w 16"/>
                <a:gd name="T7" fmla="*/ 41 h 42"/>
                <a:gd name="T8" fmla="*/ 13 w 16"/>
                <a:gd name="T9" fmla="*/ 42 h 42"/>
                <a:gd name="T10" fmla="*/ 2 w 16"/>
                <a:gd name="T11" fmla="*/ 42 h 42"/>
                <a:gd name="T12" fmla="*/ 2 w 16"/>
                <a:gd name="T13" fmla="*/ 42 h 42"/>
                <a:gd name="T14" fmla="*/ 1 w 16"/>
                <a:gd name="T15" fmla="*/ 42 h 42"/>
                <a:gd name="T16" fmla="*/ 0 w 16"/>
                <a:gd name="T17" fmla="*/ 39 h 42"/>
                <a:gd name="T18" fmla="*/ 0 w 16"/>
                <a:gd name="T19" fmla="*/ 3 h 42"/>
                <a:gd name="T20" fmla="*/ 0 w 16"/>
                <a:gd name="T21" fmla="*/ 3 h 42"/>
                <a:gd name="T22" fmla="*/ 0 w 16"/>
                <a:gd name="T23" fmla="*/ 1 h 42"/>
                <a:gd name="T24" fmla="*/ 1 w 16"/>
                <a:gd name="T25" fmla="*/ 0 h 42"/>
                <a:gd name="T26" fmla="*/ 12 w 16"/>
                <a:gd name="T27" fmla="*/ 0 h 42"/>
                <a:gd name="T28" fmla="*/ 12 w 16"/>
                <a:gd name="T29" fmla="*/ 0 h 42"/>
                <a:gd name="T30" fmla="*/ 14 w 16"/>
                <a:gd name="T31" fmla="*/ 0 h 42"/>
                <a:gd name="T32" fmla="*/ 14 w 16"/>
                <a:gd name="T33" fmla="*/ 3 h 42"/>
                <a:gd name="T34" fmla="*/ 14 w 16"/>
                <a:gd name="T35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42">
                  <a:moveTo>
                    <a:pt x="14" y="3"/>
                  </a:moveTo>
                  <a:lnTo>
                    <a:pt x="16" y="39"/>
                  </a:lnTo>
                  <a:lnTo>
                    <a:pt x="16" y="39"/>
                  </a:lnTo>
                  <a:lnTo>
                    <a:pt x="14" y="41"/>
                  </a:lnTo>
                  <a:lnTo>
                    <a:pt x="13" y="4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1" y="42"/>
                  </a:lnTo>
                  <a:lnTo>
                    <a:pt x="0" y="39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1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7" name="Freeform 337"/>
            <p:cNvSpPr>
              <a:spLocks/>
            </p:cNvSpPr>
            <p:nvPr/>
          </p:nvSpPr>
          <p:spPr bwMode="auto">
            <a:xfrm>
              <a:off x="2356155" y="3013215"/>
              <a:ext cx="53879" cy="191272"/>
            </a:xfrm>
            <a:custGeom>
              <a:avLst/>
              <a:gdLst>
                <a:gd name="T0" fmla="*/ 38 w 40"/>
                <a:gd name="T1" fmla="*/ 12 h 142"/>
                <a:gd name="T2" fmla="*/ 40 w 40"/>
                <a:gd name="T3" fmla="*/ 135 h 142"/>
                <a:gd name="T4" fmla="*/ 40 w 40"/>
                <a:gd name="T5" fmla="*/ 135 h 142"/>
                <a:gd name="T6" fmla="*/ 39 w 40"/>
                <a:gd name="T7" fmla="*/ 138 h 142"/>
                <a:gd name="T8" fmla="*/ 38 w 40"/>
                <a:gd name="T9" fmla="*/ 140 h 142"/>
                <a:gd name="T10" fmla="*/ 36 w 40"/>
                <a:gd name="T11" fmla="*/ 142 h 142"/>
                <a:gd name="T12" fmla="*/ 34 w 40"/>
                <a:gd name="T13" fmla="*/ 142 h 142"/>
                <a:gd name="T14" fmla="*/ 9 w 40"/>
                <a:gd name="T15" fmla="*/ 142 h 142"/>
                <a:gd name="T16" fmla="*/ 9 w 40"/>
                <a:gd name="T17" fmla="*/ 142 h 142"/>
                <a:gd name="T18" fmla="*/ 7 w 40"/>
                <a:gd name="T19" fmla="*/ 142 h 142"/>
                <a:gd name="T20" fmla="*/ 5 w 40"/>
                <a:gd name="T21" fmla="*/ 140 h 142"/>
                <a:gd name="T22" fmla="*/ 3 w 40"/>
                <a:gd name="T23" fmla="*/ 139 h 142"/>
                <a:gd name="T24" fmla="*/ 3 w 40"/>
                <a:gd name="T25" fmla="*/ 136 h 142"/>
                <a:gd name="T26" fmla="*/ 0 w 40"/>
                <a:gd name="T27" fmla="*/ 13 h 142"/>
                <a:gd name="T28" fmla="*/ 0 w 40"/>
                <a:gd name="T29" fmla="*/ 13 h 142"/>
                <a:gd name="T30" fmla="*/ 1 w 40"/>
                <a:gd name="T31" fmla="*/ 8 h 142"/>
                <a:gd name="T32" fmla="*/ 4 w 40"/>
                <a:gd name="T33" fmla="*/ 4 h 142"/>
                <a:gd name="T34" fmla="*/ 7 w 40"/>
                <a:gd name="T35" fmla="*/ 1 h 142"/>
                <a:gd name="T36" fmla="*/ 9 w 40"/>
                <a:gd name="T37" fmla="*/ 1 h 142"/>
                <a:gd name="T38" fmla="*/ 27 w 40"/>
                <a:gd name="T39" fmla="*/ 0 h 142"/>
                <a:gd name="T40" fmla="*/ 27 w 40"/>
                <a:gd name="T41" fmla="*/ 0 h 142"/>
                <a:gd name="T42" fmla="*/ 30 w 40"/>
                <a:gd name="T43" fmla="*/ 1 h 142"/>
                <a:gd name="T44" fmla="*/ 32 w 40"/>
                <a:gd name="T45" fmla="*/ 4 h 142"/>
                <a:gd name="T46" fmla="*/ 36 w 40"/>
                <a:gd name="T47" fmla="*/ 7 h 142"/>
                <a:gd name="T48" fmla="*/ 38 w 40"/>
                <a:gd name="T49" fmla="*/ 12 h 142"/>
                <a:gd name="T50" fmla="*/ 38 w 40"/>
                <a:gd name="T51" fmla="*/ 1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0" h="142">
                  <a:moveTo>
                    <a:pt x="38" y="12"/>
                  </a:moveTo>
                  <a:lnTo>
                    <a:pt x="40" y="135"/>
                  </a:lnTo>
                  <a:lnTo>
                    <a:pt x="40" y="135"/>
                  </a:lnTo>
                  <a:lnTo>
                    <a:pt x="39" y="138"/>
                  </a:lnTo>
                  <a:lnTo>
                    <a:pt x="38" y="140"/>
                  </a:lnTo>
                  <a:lnTo>
                    <a:pt x="36" y="142"/>
                  </a:lnTo>
                  <a:lnTo>
                    <a:pt x="34" y="142"/>
                  </a:lnTo>
                  <a:lnTo>
                    <a:pt x="9" y="142"/>
                  </a:lnTo>
                  <a:lnTo>
                    <a:pt x="9" y="142"/>
                  </a:lnTo>
                  <a:lnTo>
                    <a:pt x="7" y="142"/>
                  </a:lnTo>
                  <a:lnTo>
                    <a:pt x="5" y="140"/>
                  </a:lnTo>
                  <a:lnTo>
                    <a:pt x="3" y="139"/>
                  </a:lnTo>
                  <a:lnTo>
                    <a:pt x="3" y="13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4"/>
                  </a:lnTo>
                  <a:lnTo>
                    <a:pt x="7" y="1"/>
                  </a:lnTo>
                  <a:lnTo>
                    <a:pt x="9" y="1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0" y="1"/>
                  </a:lnTo>
                  <a:lnTo>
                    <a:pt x="32" y="4"/>
                  </a:lnTo>
                  <a:lnTo>
                    <a:pt x="36" y="7"/>
                  </a:lnTo>
                  <a:lnTo>
                    <a:pt x="38" y="12"/>
                  </a:lnTo>
                  <a:lnTo>
                    <a:pt x="38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8" name="Freeform 338"/>
            <p:cNvSpPr>
              <a:spLocks/>
            </p:cNvSpPr>
            <p:nvPr/>
          </p:nvSpPr>
          <p:spPr bwMode="auto">
            <a:xfrm>
              <a:off x="2348073" y="3029379"/>
              <a:ext cx="67349" cy="167026"/>
            </a:xfrm>
            <a:custGeom>
              <a:avLst/>
              <a:gdLst>
                <a:gd name="T0" fmla="*/ 48 w 50"/>
                <a:gd name="T1" fmla="*/ 4 h 124"/>
                <a:gd name="T2" fmla="*/ 50 w 50"/>
                <a:gd name="T3" fmla="*/ 119 h 124"/>
                <a:gd name="T4" fmla="*/ 50 w 50"/>
                <a:gd name="T5" fmla="*/ 119 h 124"/>
                <a:gd name="T6" fmla="*/ 49 w 50"/>
                <a:gd name="T7" fmla="*/ 122 h 124"/>
                <a:gd name="T8" fmla="*/ 46 w 50"/>
                <a:gd name="T9" fmla="*/ 123 h 124"/>
                <a:gd name="T10" fmla="*/ 9 w 50"/>
                <a:gd name="T11" fmla="*/ 124 h 124"/>
                <a:gd name="T12" fmla="*/ 9 w 50"/>
                <a:gd name="T13" fmla="*/ 124 h 124"/>
                <a:gd name="T14" fmla="*/ 4 w 50"/>
                <a:gd name="T15" fmla="*/ 123 h 124"/>
                <a:gd name="T16" fmla="*/ 3 w 50"/>
                <a:gd name="T17" fmla="*/ 120 h 124"/>
                <a:gd name="T18" fmla="*/ 0 w 50"/>
                <a:gd name="T19" fmla="*/ 5 h 124"/>
                <a:gd name="T20" fmla="*/ 0 w 50"/>
                <a:gd name="T21" fmla="*/ 5 h 124"/>
                <a:gd name="T22" fmla="*/ 2 w 50"/>
                <a:gd name="T23" fmla="*/ 3 h 124"/>
                <a:gd name="T24" fmla="*/ 6 w 50"/>
                <a:gd name="T25" fmla="*/ 1 h 124"/>
                <a:gd name="T26" fmla="*/ 44 w 50"/>
                <a:gd name="T27" fmla="*/ 0 h 124"/>
                <a:gd name="T28" fmla="*/ 44 w 50"/>
                <a:gd name="T29" fmla="*/ 0 h 124"/>
                <a:gd name="T30" fmla="*/ 46 w 50"/>
                <a:gd name="T31" fmla="*/ 1 h 124"/>
                <a:gd name="T32" fmla="*/ 48 w 50"/>
                <a:gd name="T33" fmla="*/ 4 h 124"/>
                <a:gd name="T34" fmla="*/ 48 w 50"/>
                <a:gd name="T35" fmla="*/ 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124">
                  <a:moveTo>
                    <a:pt x="48" y="4"/>
                  </a:moveTo>
                  <a:lnTo>
                    <a:pt x="50" y="119"/>
                  </a:lnTo>
                  <a:lnTo>
                    <a:pt x="50" y="119"/>
                  </a:lnTo>
                  <a:lnTo>
                    <a:pt x="49" y="122"/>
                  </a:lnTo>
                  <a:lnTo>
                    <a:pt x="46" y="123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4" y="123"/>
                  </a:lnTo>
                  <a:lnTo>
                    <a:pt x="3" y="1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6" y="1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6" y="1"/>
                  </a:lnTo>
                  <a:lnTo>
                    <a:pt x="48" y="4"/>
                  </a:lnTo>
                  <a:lnTo>
                    <a:pt x="48" y="4"/>
                  </a:lnTo>
                  <a:close/>
                </a:path>
              </a:pathLst>
            </a:custGeom>
            <a:solidFill>
              <a:srgbClr val="EC64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9" name="Freeform 339"/>
            <p:cNvSpPr>
              <a:spLocks/>
            </p:cNvSpPr>
            <p:nvPr/>
          </p:nvSpPr>
          <p:spPr bwMode="auto">
            <a:xfrm>
              <a:off x="2348073" y="3038808"/>
              <a:ext cx="67349" cy="148168"/>
            </a:xfrm>
            <a:custGeom>
              <a:avLst/>
              <a:gdLst>
                <a:gd name="T0" fmla="*/ 48 w 50"/>
                <a:gd name="T1" fmla="*/ 0 h 110"/>
                <a:gd name="T2" fmla="*/ 50 w 50"/>
                <a:gd name="T3" fmla="*/ 109 h 110"/>
                <a:gd name="T4" fmla="*/ 3 w 50"/>
                <a:gd name="T5" fmla="*/ 110 h 110"/>
                <a:gd name="T6" fmla="*/ 0 w 50"/>
                <a:gd name="T7" fmla="*/ 1 h 110"/>
                <a:gd name="T8" fmla="*/ 48 w 50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10">
                  <a:moveTo>
                    <a:pt x="48" y="0"/>
                  </a:moveTo>
                  <a:lnTo>
                    <a:pt x="50" y="109"/>
                  </a:lnTo>
                  <a:lnTo>
                    <a:pt x="3" y="110"/>
                  </a:lnTo>
                  <a:lnTo>
                    <a:pt x="0" y="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AB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0" name="Freeform 340"/>
            <p:cNvSpPr>
              <a:spLocks/>
            </p:cNvSpPr>
            <p:nvPr/>
          </p:nvSpPr>
          <p:spPr bwMode="auto">
            <a:xfrm>
              <a:off x="2345379" y="2882557"/>
              <a:ext cx="64655" cy="70043"/>
            </a:xfrm>
            <a:custGeom>
              <a:avLst/>
              <a:gdLst>
                <a:gd name="T0" fmla="*/ 47 w 48"/>
                <a:gd name="T1" fmla="*/ 4 h 52"/>
                <a:gd name="T2" fmla="*/ 48 w 48"/>
                <a:gd name="T3" fmla="*/ 47 h 52"/>
                <a:gd name="T4" fmla="*/ 48 w 48"/>
                <a:gd name="T5" fmla="*/ 47 h 52"/>
                <a:gd name="T6" fmla="*/ 47 w 48"/>
                <a:gd name="T7" fmla="*/ 50 h 52"/>
                <a:gd name="T8" fmla="*/ 44 w 48"/>
                <a:gd name="T9" fmla="*/ 51 h 52"/>
                <a:gd name="T10" fmla="*/ 6 w 48"/>
                <a:gd name="T11" fmla="*/ 52 h 52"/>
                <a:gd name="T12" fmla="*/ 6 w 48"/>
                <a:gd name="T13" fmla="*/ 52 h 52"/>
                <a:gd name="T14" fmla="*/ 2 w 48"/>
                <a:gd name="T15" fmla="*/ 51 h 52"/>
                <a:gd name="T16" fmla="*/ 1 w 48"/>
                <a:gd name="T17" fmla="*/ 47 h 52"/>
                <a:gd name="T18" fmla="*/ 0 w 48"/>
                <a:gd name="T19" fmla="*/ 5 h 52"/>
                <a:gd name="T20" fmla="*/ 0 w 48"/>
                <a:gd name="T21" fmla="*/ 5 h 52"/>
                <a:gd name="T22" fmla="*/ 1 w 48"/>
                <a:gd name="T23" fmla="*/ 2 h 52"/>
                <a:gd name="T24" fmla="*/ 5 w 48"/>
                <a:gd name="T25" fmla="*/ 1 h 52"/>
                <a:gd name="T26" fmla="*/ 43 w 48"/>
                <a:gd name="T27" fmla="*/ 0 h 52"/>
                <a:gd name="T28" fmla="*/ 43 w 48"/>
                <a:gd name="T29" fmla="*/ 0 h 52"/>
                <a:gd name="T30" fmla="*/ 46 w 48"/>
                <a:gd name="T31" fmla="*/ 1 h 52"/>
                <a:gd name="T32" fmla="*/ 47 w 48"/>
                <a:gd name="T33" fmla="*/ 4 h 52"/>
                <a:gd name="T34" fmla="*/ 47 w 48"/>
                <a:gd name="T35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52">
                  <a:moveTo>
                    <a:pt x="47" y="4"/>
                  </a:moveTo>
                  <a:lnTo>
                    <a:pt x="48" y="47"/>
                  </a:lnTo>
                  <a:lnTo>
                    <a:pt x="48" y="47"/>
                  </a:lnTo>
                  <a:lnTo>
                    <a:pt x="47" y="50"/>
                  </a:lnTo>
                  <a:lnTo>
                    <a:pt x="44" y="51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2" y="51"/>
                  </a:lnTo>
                  <a:lnTo>
                    <a:pt x="1" y="47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"/>
                  </a:lnTo>
                  <a:lnTo>
                    <a:pt x="5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6" y="1"/>
                  </a:lnTo>
                  <a:lnTo>
                    <a:pt x="47" y="4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rgbClr val="EC64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1" name="Freeform 341"/>
            <p:cNvSpPr>
              <a:spLocks/>
            </p:cNvSpPr>
            <p:nvPr/>
          </p:nvSpPr>
          <p:spPr bwMode="auto">
            <a:xfrm>
              <a:off x="2352113" y="2877169"/>
              <a:ext cx="52533" cy="64655"/>
            </a:xfrm>
            <a:custGeom>
              <a:avLst/>
              <a:gdLst>
                <a:gd name="T0" fmla="*/ 39 w 39"/>
                <a:gd name="T1" fmla="*/ 44 h 48"/>
                <a:gd name="T2" fmla="*/ 38 w 39"/>
                <a:gd name="T3" fmla="*/ 4 h 48"/>
                <a:gd name="T4" fmla="*/ 38 w 39"/>
                <a:gd name="T5" fmla="*/ 4 h 48"/>
                <a:gd name="T6" fmla="*/ 37 w 39"/>
                <a:gd name="T7" fmla="*/ 1 h 48"/>
                <a:gd name="T8" fmla="*/ 34 w 39"/>
                <a:gd name="T9" fmla="*/ 0 h 48"/>
                <a:gd name="T10" fmla="*/ 3 w 39"/>
                <a:gd name="T11" fmla="*/ 1 h 48"/>
                <a:gd name="T12" fmla="*/ 3 w 39"/>
                <a:gd name="T13" fmla="*/ 1 h 48"/>
                <a:gd name="T14" fmla="*/ 1 w 39"/>
                <a:gd name="T15" fmla="*/ 2 h 48"/>
                <a:gd name="T16" fmla="*/ 0 w 39"/>
                <a:gd name="T17" fmla="*/ 4 h 48"/>
                <a:gd name="T18" fmla="*/ 1 w 39"/>
                <a:gd name="T19" fmla="*/ 46 h 48"/>
                <a:gd name="T20" fmla="*/ 1 w 39"/>
                <a:gd name="T21" fmla="*/ 46 h 48"/>
                <a:gd name="T22" fmla="*/ 1 w 39"/>
                <a:gd name="T23" fmla="*/ 47 h 48"/>
                <a:gd name="T24" fmla="*/ 4 w 39"/>
                <a:gd name="T25" fmla="*/ 48 h 48"/>
                <a:gd name="T26" fmla="*/ 35 w 39"/>
                <a:gd name="T27" fmla="*/ 48 h 48"/>
                <a:gd name="T28" fmla="*/ 35 w 39"/>
                <a:gd name="T29" fmla="*/ 48 h 48"/>
                <a:gd name="T30" fmla="*/ 38 w 39"/>
                <a:gd name="T31" fmla="*/ 47 h 48"/>
                <a:gd name="T32" fmla="*/ 39 w 39"/>
                <a:gd name="T33" fmla="*/ 44 h 48"/>
                <a:gd name="T34" fmla="*/ 39 w 39"/>
                <a:gd name="T35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8">
                  <a:moveTo>
                    <a:pt x="39" y="44"/>
                  </a:moveTo>
                  <a:lnTo>
                    <a:pt x="38" y="4"/>
                  </a:lnTo>
                  <a:lnTo>
                    <a:pt x="38" y="4"/>
                  </a:lnTo>
                  <a:lnTo>
                    <a:pt x="37" y="1"/>
                  </a:lnTo>
                  <a:lnTo>
                    <a:pt x="34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7"/>
                  </a:lnTo>
                  <a:lnTo>
                    <a:pt x="4" y="48"/>
                  </a:lnTo>
                  <a:lnTo>
                    <a:pt x="35" y="48"/>
                  </a:lnTo>
                  <a:lnTo>
                    <a:pt x="35" y="48"/>
                  </a:lnTo>
                  <a:lnTo>
                    <a:pt x="38" y="47"/>
                  </a:lnTo>
                  <a:lnTo>
                    <a:pt x="39" y="44"/>
                  </a:lnTo>
                  <a:lnTo>
                    <a:pt x="39" y="44"/>
                  </a:lnTo>
                  <a:close/>
                </a:path>
              </a:pathLst>
            </a:custGeom>
            <a:solidFill>
              <a:srgbClr val="FAB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2" name="Freeform 650"/>
            <p:cNvSpPr>
              <a:spLocks/>
            </p:cNvSpPr>
            <p:nvPr/>
          </p:nvSpPr>
          <p:spPr bwMode="auto">
            <a:xfrm>
              <a:off x="2539344" y="3533151"/>
              <a:ext cx="227641" cy="289602"/>
            </a:xfrm>
            <a:custGeom>
              <a:avLst/>
              <a:gdLst>
                <a:gd name="T0" fmla="*/ 143 w 169"/>
                <a:gd name="T1" fmla="*/ 30 h 215"/>
                <a:gd name="T2" fmla="*/ 122 w 169"/>
                <a:gd name="T3" fmla="*/ 62 h 215"/>
                <a:gd name="T4" fmla="*/ 110 w 169"/>
                <a:gd name="T5" fmla="*/ 78 h 215"/>
                <a:gd name="T6" fmla="*/ 108 w 169"/>
                <a:gd name="T7" fmla="*/ 77 h 215"/>
                <a:gd name="T8" fmla="*/ 116 w 169"/>
                <a:gd name="T9" fmla="*/ 36 h 215"/>
                <a:gd name="T10" fmla="*/ 119 w 169"/>
                <a:gd name="T11" fmla="*/ 16 h 215"/>
                <a:gd name="T12" fmla="*/ 118 w 169"/>
                <a:gd name="T13" fmla="*/ 8 h 215"/>
                <a:gd name="T14" fmla="*/ 114 w 169"/>
                <a:gd name="T15" fmla="*/ 3 h 215"/>
                <a:gd name="T16" fmla="*/ 108 w 169"/>
                <a:gd name="T17" fmla="*/ 0 h 215"/>
                <a:gd name="T18" fmla="*/ 103 w 169"/>
                <a:gd name="T19" fmla="*/ 1 h 215"/>
                <a:gd name="T20" fmla="*/ 97 w 169"/>
                <a:gd name="T21" fmla="*/ 4 h 215"/>
                <a:gd name="T22" fmla="*/ 91 w 169"/>
                <a:gd name="T23" fmla="*/ 18 h 215"/>
                <a:gd name="T24" fmla="*/ 88 w 169"/>
                <a:gd name="T25" fmla="*/ 27 h 215"/>
                <a:gd name="T26" fmla="*/ 77 w 169"/>
                <a:gd name="T27" fmla="*/ 59 h 215"/>
                <a:gd name="T28" fmla="*/ 72 w 169"/>
                <a:gd name="T29" fmla="*/ 69 h 215"/>
                <a:gd name="T30" fmla="*/ 73 w 169"/>
                <a:gd name="T31" fmla="*/ 58 h 215"/>
                <a:gd name="T32" fmla="*/ 76 w 169"/>
                <a:gd name="T33" fmla="*/ 35 h 215"/>
                <a:gd name="T34" fmla="*/ 74 w 169"/>
                <a:gd name="T35" fmla="*/ 20 h 215"/>
                <a:gd name="T36" fmla="*/ 70 w 169"/>
                <a:gd name="T37" fmla="*/ 13 h 215"/>
                <a:gd name="T38" fmla="*/ 64 w 169"/>
                <a:gd name="T39" fmla="*/ 13 h 215"/>
                <a:gd name="T40" fmla="*/ 60 w 169"/>
                <a:gd name="T41" fmla="*/ 15 h 215"/>
                <a:gd name="T42" fmla="*/ 53 w 169"/>
                <a:gd name="T43" fmla="*/ 28 h 215"/>
                <a:gd name="T44" fmla="*/ 34 w 169"/>
                <a:gd name="T45" fmla="*/ 92 h 215"/>
                <a:gd name="T46" fmla="*/ 24 w 169"/>
                <a:gd name="T47" fmla="*/ 115 h 215"/>
                <a:gd name="T48" fmla="*/ 8 w 169"/>
                <a:gd name="T49" fmla="*/ 154 h 215"/>
                <a:gd name="T50" fmla="*/ 0 w 169"/>
                <a:gd name="T51" fmla="*/ 178 h 215"/>
                <a:gd name="T52" fmla="*/ 24 w 169"/>
                <a:gd name="T53" fmla="*/ 196 h 215"/>
                <a:gd name="T54" fmla="*/ 47 w 169"/>
                <a:gd name="T55" fmla="*/ 215 h 215"/>
                <a:gd name="T56" fmla="*/ 56 w 169"/>
                <a:gd name="T57" fmla="*/ 208 h 215"/>
                <a:gd name="T58" fmla="*/ 93 w 169"/>
                <a:gd name="T59" fmla="*/ 189 h 215"/>
                <a:gd name="T60" fmla="*/ 126 w 169"/>
                <a:gd name="T61" fmla="*/ 175 h 215"/>
                <a:gd name="T62" fmla="*/ 158 w 169"/>
                <a:gd name="T63" fmla="*/ 167 h 215"/>
                <a:gd name="T64" fmla="*/ 159 w 169"/>
                <a:gd name="T65" fmla="*/ 162 h 215"/>
                <a:gd name="T66" fmla="*/ 161 w 169"/>
                <a:gd name="T67" fmla="*/ 153 h 215"/>
                <a:gd name="T68" fmla="*/ 154 w 169"/>
                <a:gd name="T69" fmla="*/ 143 h 215"/>
                <a:gd name="T70" fmla="*/ 138 w 169"/>
                <a:gd name="T71" fmla="*/ 142 h 215"/>
                <a:gd name="T72" fmla="*/ 124 w 169"/>
                <a:gd name="T73" fmla="*/ 143 h 215"/>
                <a:gd name="T74" fmla="*/ 110 w 169"/>
                <a:gd name="T75" fmla="*/ 148 h 215"/>
                <a:gd name="T76" fmla="*/ 105 w 169"/>
                <a:gd name="T77" fmla="*/ 151 h 215"/>
                <a:gd name="T78" fmla="*/ 154 w 169"/>
                <a:gd name="T79" fmla="*/ 73 h 215"/>
                <a:gd name="T80" fmla="*/ 168 w 169"/>
                <a:gd name="T81" fmla="*/ 40 h 215"/>
                <a:gd name="T82" fmla="*/ 169 w 169"/>
                <a:gd name="T83" fmla="*/ 28 h 215"/>
                <a:gd name="T84" fmla="*/ 166 w 169"/>
                <a:gd name="T85" fmla="*/ 22 h 215"/>
                <a:gd name="T86" fmla="*/ 162 w 169"/>
                <a:gd name="T87" fmla="*/ 18 h 215"/>
                <a:gd name="T88" fmla="*/ 157 w 169"/>
                <a:gd name="T89" fmla="*/ 18 h 215"/>
                <a:gd name="T90" fmla="*/ 150 w 169"/>
                <a:gd name="T91" fmla="*/ 22 h 215"/>
                <a:gd name="T92" fmla="*/ 143 w 169"/>
                <a:gd name="T93" fmla="*/ 3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9" h="215">
                  <a:moveTo>
                    <a:pt x="143" y="30"/>
                  </a:moveTo>
                  <a:lnTo>
                    <a:pt x="143" y="30"/>
                  </a:lnTo>
                  <a:lnTo>
                    <a:pt x="134" y="46"/>
                  </a:lnTo>
                  <a:lnTo>
                    <a:pt x="122" y="62"/>
                  </a:lnTo>
                  <a:lnTo>
                    <a:pt x="112" y="76"/>
                  </a:lnTo>
                  <a:lnTo>
                    <a:pt x="110" y="78"/>
                  </a:lnTo>
                  <a:lnTo>
                    <a:pt x="108" y="78"/>
                  </a:lnTo>
                  <a:lnTo>
                    <a:pt x="108" y="77"/>
                  </a:lnTo>
                  <a:lnTo>
                    <a:pt x="108" y="77"/>
                  </a:lnTo>
                  <a:lnTo>
                    <a:pt x="116" y="36"/>
                  </a:lnTo>
                  <a:lnTo>
                    <a:pt x="119" y="16"/>
                  </a:lnTo>
                  <a:lnTo>
                    <a:pt x="119" y="16"/>
                  </a:lnTo>
                  <a:lnTo>
                    <a:pt x="119" y="12"/>
                  </a:lnTo>
                  <a:lnTo>
                    <a:pt x="118" y="8"/>
                  </a:lnTo>
                  <a:lnTo>
                    <a:pt x="116" y="4"/>
                  </a:lnTo>
                  <a:lnTo>
                    <a:pt x="114" y="3"/>
                  </a:lnTo>
                  <a:lnTo>
                    <a:pt x="111" y="0"/>
                  </a:lnTo>
                  <a:lnTo>
                    <a:pt x="108" y="0"/>
                  </a:lnTo>
                  <a:lnTo>
                    <a:pt x="105" y="0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97" y="4"/>
                  </a:lnTo>
                  <a:lnTo>
                    <a:pt x="93" y="9"/>
                  </a:lnTo>
                  <a:lnTo>
                    <a:pt x="91" y="18"/>
                  </a:lnTo>
                  <a:lnTo>
                    <a:pt x="88" y="27"/>
                  </a:lnTo>
                  <a:lnTo>
                    <a:pt x="88" y="27"/>
                  </a:lnTo>
                  <a:lnTo>
                    <a:pt x="83" y="47"/>
                  </a:lnTo>
                  <a:lnTo>
                    <a:pt x="77" y="59"/>
                  </a:lnTo>
                  <a:lnTo>
                    <a:pt x="73" y="66"/>
                  </a:lnTo>
                  <a:lnTo>
                    <a:pt x="72" y="69"/>
                  </a:lnTo>
                  <a:lnTo>
                    <a:pt x="72" y="69"/>
                  </a:lnTo>
                  <a:lnTo>
                    <a:pt x="73" y="58"/>
                  </a:lnTo>
                  <a:lnTo>
                    <a:pt x="74" y="47"/>
                  </a:lnTo>
                  <a:lnTo>
                    <a:pt x="76" y="35"/>
                  </a:lnTo>
                  <a:lnTo>
                    <a:pt x="74" y="24"/>
                  </a:lnTo>
                  <a:lnTo>
                    <a:pt x="74" y="20"/>
                  </a:lnTo>
                  <a:lnTo>
                    <a:pt x="73" y="16"/>
                  </a:lnTo>
                  <a:lnTo>
                    <a:pt x="70" y="13"/>
                  </a:lnTo>
                  <a:lnTo>
                    <a:pt x="68" y="12"/>
                  </a:lnTo>
                  <a:lnTo>
                    <a:pt x="64" y="13"/>
                  </a:lnTo>
                  <a:lnTo>
                    <a:pt x="60" y="15"/>
                  </a:lnTo>
                  <a:lnTo>
                    <a:pt x="60" y="15"/>
                  </a:lnTo>
                  <a:lnTo>
                    <a:pt x="57" y="20"/>
                  </a:lnTo>
                  <a:lnTo>
                    <a:pt x="53" y="28"/>
                  </a:lnTo>
                  <a:lnTo>
                    <a:pt x="45" y="55"/>
                  </a:lnTo>
                  <a:lnTo>
                    <a:pt x="34" y="92"/>
                  </a:lnTo>
                  <a:lnTo>
                    <a:pt x="34" y="92"/>
                  </a:lnTo>
                  <a:lnTo>
                    <a:pt x="24" y="115"/>
                  </a:lnTo>
                  <a:lnTo>
                    <a:pt x="16" y="135"/>
                  </a:lnTo>
                  <a:lnTo>
                    <a:pt x="8" y="154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12" y="186"/>
                  </a:lnTo>
                  <a:lnTo>
                    <a:pt x="24" y="196"/>
                  </a:lnTo>
                  <a:lnTo>
                    <a:pt x="47" y="215"/>
                  </a:lnTo>
                  <a:lnTo>
                    <a:pt x="47" y="215"/>
                  </a:lnTo>
                  <a:lnTo>
                    <a:pt x="56" y="208"/>
                  </a:lnTo>
                  <a:lnTo>
                    <a:pt x="56" y="208"/>
                  </a:lnTo>
                  <a:lnTo>
                    <a:pt x="66" y="202"/>
                  </a:lnTo>
                  <a:lnTo>
                    <a:pt x="93" y="189"/>
                  </a:lnTo>
                  <a:lnTo>
                    <a:pt x="110" y="182"/>
                  </a:lnTo>
                  <a:lnTo>
                    <a:pt x="126" y="175"/>
                  </a:lnTo>
                  <a:lnTo>
                    <a:pt x="143" y="170"/>
                  </a:lnTo>
                  <a:lnTo>
                    <a:pt x="158" y="167"/>
                  </a:lnTo>
                  <a:lnTo>
                    <a:pt x="158" y="167"/>
                  </a:lnTo>
                  <a:lnTo>
                    <a:pt x="159" y="162"/>
                  </a:lnTo>
                  <a:lnTo>
                    <a:pt x="161" y="158"/>
                  </a:lnTo>
                  <a:lnTo>
                    <a:pt x="161" y="153"/>
                  </a:lnTo>
                  <a:lnTo>
                    <a:pt x="158" y="148"/>
                  </a:lnTo>
                  <a:lnTo>
                    <a:pt x="154" y="143"/>
                  </a:lnTo>
                  <a:lnTo>
                    <a:pt x="147" y="142"/>
                  </a:lnTo>
                  <a:lnTo>
                    <a:pt x="138" y="142"/>
                  </a:lnTo>
                  <a:lnTo>
                    <a:pt x="138" y="142"/>
                  </a:lnTo>
                  <a:lnTo>
                    <a:pt x="124" y="143"/>
                  </a:lnTo>
                  <a:lnTo>
                    <a:pt x="115" y="146"/>
                  </a:lnTo>
                  <a:lnTo>
                    <a:pt x="110" y="148"/>
                  </a:lnTo>
                  <a:lnTo>
                    <a:pt x="105" y="151"/>
                  </a:lnTo>
                  <a:lnTo>
                    <a:pt x="105" y="151"/>
                  </a:lnTo>
                  <a:lnTo>
                    <a:pt x="154" y="73"/>
                  </a:lnTo>
                  <a:lnTo>
                    <a:pt x="154" y="73"/>
                  </a:lnTo>
                  <a:lnTo>
                    <a:pt x="164" y="54"/>
                  </a:lnTo>
                  <a:lnTo>
                    <a:pt x="168" y="40"/>
                  </a:lnTo>
                  <a:lnTo>
                    <a:pt x="169" y="34"/>
                  </a:lnTo>
                  <a:lnTo>
                    <a:pt x="169" y="28"/>
                  </a:lnTo>
                  <a:lnTo>
                    <a:pt x="168" y="24"/>
                  </a:lnTo>
                  <a:lnTo>
                    <a:pt x="166" y="22"/>
                  </a:lnTo>
                  <a:lnTo>
                    <a:pt x="165" y="19"/>
                  </a:lnTo>
                  <a:lnTo>
                    <a:pt x="162" y="18"/>
                  </a:lnTo>
                  <a:lnTo>
                    <a:pt x="159" y="18"/>
                  </a:lnTo>
                  <a:lnTo>
                    <a:pt x="157" y="18"/>
                  </a:lnTo>
                  <a:lnTo>
                    <a:pt x="153" y="19"/>
                  </a:lnTo>
                  <a:lnTo>
                    <a:pt x="150" y="22"/>
                  </a:lnTo>
                  <a:lnTo>
                    <a:pt x="143" y="30"/>
                  </a:lnTo>
                  <a:lnTo>
                    <a:pt x="143" y="30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3" name="Freeform 651"/>
            <p:cNvSpPr>
              <a:spLocks/>
            </p:cNvSpPr>
            <p:nvPr/>
          </p:nvSpPr>
          <p:spPr bwMode="auto">
            <a:xfrm>
              <a:off x="2578407" y="4132559"/>
              <a:ext cx="766434" cy="490302"/>
            </a:xfrm>
            <a:custGeom>
              <a:avLst/>
              <a:gdLst>
                <a:gd name="T0" fmla="*/ 0 w 569"/>
                <a:gd name="T1" fmla="*/ 103 h 364"/>
                <a:gd name="T2" fmla="*/ 139 w 569"/>
                <a:gd name="T3" fmla="*/ 0 h 364"/>
                <a:gd name="T4" fmla="*/ 569 w 569"/>
                <a:gd name="T5" fmla="*/ 0 h 364"/>
                <a:gd name="T6" fmla="*/ 534 w 569"/>
                <a:gd name="T7" fmla="*/ 362 h 364"/>
                <a:gd name="T8" fmla="*/ 534 w 569"/>
                <a:gd name="T9" fmla="*/ 362 h 364"/>
                <a:gd name="T10" fmla="*/ 522 w 569"/>
                <a:gd name="T11" fmla="*/ 362 h 364"/>
                <a:gd name="T12" fmla="*/ 506 w 569"/>
                <a:gd name="T13" fmla="*/ 364 h 364"/>
                <a:gd name="T14" fmla="*/ 486 w 569"/>
                <a:gd name="T15" fmla="*/ 362 h 364"/>
                <a:gd name="T16" fmla="*/ 460 w 569"/>
                <a:gd name="T17" fmla="*/ 361 h 364"/>
                <a:gd name="T18" fmla="*/ 430 w 569"/>
                <a:gd name="T19" fmla="*/ 357 h 364"/>
                <a:gd name="T20" fmla="*/ 396 w 569"/>
                <a:gd name="T21" fmla="*/ 351 h 364"/>
                <a:gd name="T22" fmla="*/ 359 w 569"/>
                <a:gd name="T23" fmla="*/ 342 h 364"/>
                <a:gd name="T24" fmla="*/ 318 w 569"/>
                <a:gd name="T25" fmla="*/ 330 h 364"/>
                <a:gd name="T26" fmla="*/ 298 w 569"/>
                <a:gd name="T27" fmla="*/ 323 h 364"/>
                <a:gd name="T28" fmla="*/ 276 w 569"/>
                <a:gd name="T29" fmla="*/ 314 h 364"/>
                <a:gd name="T30" fmla="*/ 255 w 569"/>
                <a:gd name="T31" fmla="*/ 304 h 364"/>
                <a:gd name="T32" fmla="*/ 232 w 569"/>
                <a:gd name="T33" fmla="*/ 293 h 364"/>
                <a:gd name="T34" fmla="*/ 209 w 569"/>
                <a:gd name="T35" fmla="*/ 281 h 364"/>
                <a:gd name="T36" fmla="*/ 186 w 569"/>
                <a:gd name="T37" fmla="*/ 268 h 364"/>
                <a:gd name="T38" fmla="*/ 163 w 569"/>
                <a:gd name="T39" fmla="*/ 253 h 364"/>
                <a:gd name="T40" fmla="*/ 140 w 569"/>
                <a:gd name="T41" fmla="*/ 237 h 364"/>
                <a:gd name="T42" fmla="*/ 116 w 569"/>
                <a:gd name="T43" fmla="*/ 218 h 364"/>
                <a:gd name="T44" fmla="*/ 93 w 569"/>
                <a:gd name="T45" fmla="*/ 199 h 364"/>
                <a:gd name="T46" fmla="*/ 70 w 569"/>
                <a:gd name="T47" fmla="*/ 177 h 364"/>
                <a:gd name="T48" fmla="*/ 45 w 569"/>
                <a:gd name="T49" fmla="*/ 154 h 364"/>
                <a:gd name="T50" fmla="*/ 22 w 569"/>
                <a:gd name="T51" fmla="*/ 130 h 364"/>
                <a:gd name="T52" fmla="*/ 0 w 569"/>
                <a:gd name="T53" fmla="*/ 103 h 364"/>
                <a:gd name="T54" fmla="*/ 0 w 569"/>
                <a:gd name="T55" fmla="*/ 103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9" h="364">
                  <a:moveTo>
                    <a:pt x="0" y="103"/>
                  </a:moveTo>
                  <a:lnTo>
                    <a:pt x="139" y="0"/>
                  </a:lnTo>
                  <a:lnTo>
                    <a:pt x="569" y="0"/>
                  </a:lnTo>
                  <a:lnTo>
                    <a:pt x="534" y="362"/>
                  </a:lnTo>
                  <a:lnTo>
                    <a:pt x="534" y="362"/>
                  </a:lnTo>
                  <a:lnTo>
                    <a:pt x="522" y="362"/>
                  </a:lnTo>
                  <a:lnTo>
                    <a:pt x="506" y="364"/>
                  </a:lnTo>
                  <a:lnTo>
                    <a:pt x="486" y="362"/>
                  </a:lnTo>
                  <a:lnTo>
                    <a:pt x="460" y="361"/>
                  </a:lnTo>
                  <a:lnTo>
                    <a:pt x="430" y="357"/>
                  </a:lnTo>
                  <a:lnTo>
                    <a:pt x="396" y="351"/>
                  </a:lnTo>
                  <a:lnTo>
                    <a:pt x="359" y="342"/>
                  </a:lnTo>
                  <a:lnTo>
                    <a:pt x="318" y="330"/>
                  </a:lnTo>
                  <a:lnTo>
                    <a:pt x="298" y="323"/>
                  </a:lnTo>
                  <a:lnTo>
                    <a:pt x="276" y="314"/>
                  </a:lnTo>
                  <a:lnTo>
                    <a:pt x="255" y="304"/>
                  </a:lnTo>
                  <a:lnTo>
                    <a:pt x="232" y="293"/>
                  </a:lnTo>
                  <a:lnTo>
                    <a:pt x="209" y="281"/>
                  </a:lnTo>
                  <a:lnTo>
                    <a:pt x="186" y="268"/>
                  </a:lnTo>
                  <a:lnTo>
                    <a:pt x="163" y="253"/>
                  </a:lnTo>
                  <a:lnTo>
                    <a:pt x="140" y="237"/>
                  </a:lnTo>
                  <a:lnTo>
                    <a:pt x="116" y="218"/>
                  </a:lnTo>
                  <a:lnTo>
                    <a:pt x="93" y="199"/>
                  </a:lnTo>
                  <a:lnTo>
                    <a:pt x="70" y="177"/>
                  </a:lnTo>
                  <a:lnTo>
                    <a:pt x="45" y="154"/>
                  </a:lnTo>
                  <a:lnTo>
                    <a:pt x="22" y="130"/>
                  </a:lnTo>
                  <a:lnTo>
                    <a:pt x="0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584B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4" name="Freeform 652"/>
            <p:cNvSpPr>
              <a:spLocks/>
            </p:cNvSpPr>
            <p:nvPr/>
          </p:nvSpPr>
          <p:spPr bwMode="auto">
            <a:xfrm>
              <a:off x="2256477" y="3725769"/>
              <a:ext cx="1368536" cy="1158406"/>
            </a:xfrm>
            <a:custGeom>
              <a:avLst/>
              <a:gdLst>
                <a:gd name="T0" fmla="*/ 738 w 1016"/>
                <a:gd name="T1" fmla="*/ 859 h 860"/>
                <a:gd name="T2" fmla="*/ 666 w 1016"/>
                <a:gd name="T3" fmla="*/ 859 h 860"/>
                <a:gd name="T4" fmla="*/ 548 w 1016"/>
                <a:gd name="T5" fmla="*/ 842 h 860"/>
                <a:gd name="T6" fmla="*/ 450 w 1016"/>
                <a:gd name="T7" fmla="*/ 814 h 860"/>
                <a:gd name="T8" fmla="*/ 371 w 1016"/>
                <a:gd name="T9" fmla="*/ 782 h 860"/>
                <a:gd name="T10" fmla="*/ 286 w 1016"/>
                <a:gd name="T11" fmla="*/ 737 h 860"/>
                <a:gd name="T12" fmla="*/ 199 w 1016"/>
                <a:gd name="T13" fmla="*/ 678 h 860"/>
                <a:gd name="T14" fmla="*/ 113 w 1016"/>
                <a:gd name="T15" fmla="*/ 602 h 860"/>
                <a:gd name="T16" fmla="*/ 63 w 1016"/>
                <a:gd name="T17" fmla="*/ 547 h 860"/>
                <a:gd name="T18" fmla="*/ 17 w 1016"/>
                <a:gd name="T19" fmla="*/ 463 h 860"/>
                <a:gd name="T20" fmla="*/ 0 w 1016"/>
                <a:gd name="T21" fmla="*/ 382 h 860"/>
                <a:gd name="T22" fmla="*/ 6 w 1016"/>
                <a:gd name="T23" fmla="*/ 305 h 860"/>
                <a:gd name="T24" fmla="*/ 31 w 1016"/>
                <a:gd name="T25" fmla="*/ 234 h 860"/>
                <a:gd name="T26" fmla="*/ 66 w 1016"/>
                <a:gd name="T27" fmla="*/ 169 h 860"/>
                <a:gd name="T28" fmla="*/ 108 w 1016"/>
                <a:gd name="T29" fmla="*/ 112 h 860"/>
                <a:gd name="T30" fmla="*/ 189 w 1016"/>
                <a:gd name="T31" fmla="*/ 30 h 860"/>
                <a:gd name="T32" fmla="*/ 263 w 1016"/>
                <a:gd name="T33" fmla="*/ 53 h 860"/>
                <a:gd name="T34" fmla="*/ 244 w 1016"/>
                <a:gd name="T35" fmla="*/ 112 h 860"/>
                <a:gd name="T36" fmla="*/ 214 w 1016"/>
                <a:gd name="T37" fmla="*/ 236 h 860"/>
                <a:gd name="T38" fmla="*/ 209 w 1016"/>
                <a:gd name="T39" fmla="*/ 297 h 860"/>
                <a:gd name="T40" fmla="*/ 213 w 1016"/>
                <a:gd name="T41" fmla="*/ 329 h 860"/>
                <a:gd name="T42" fmla="*/ 239 w 1016"/>
                <a:gd name="T43" fmla="*/ 375 h 860"/>
                <a:gd name="T44" fmla="*/ 284 w 1016"/>
                <a:gd name="T45" fmla="*/ 424 h 860"/>
                <a:gd name="T46" fmla="*/ 347 w 1016"/>
                <a:gd name="T47" fmla="*/ 471 h 860"/>
                <a:gd name="T48" fmla="*/ 419 w 1016"/>
                <a:gd name="T49" fmla="*/ 516 h 860"/>
                <a:gd name="T50" fmla="*/ 500 w 1016"/>
                <a:gd name="T51" fmla="*/ 555 h 860"/>
                <a:gd name="T52" fmla="*/ 584 w 1016"/>
                <a:gd name="T53" fmla="*/ 585 h 860"/>
                <a:gd name="T54" fmla="*/ 665 w 1016"/>
                <a:gd name="T55" fmla="*/ 604 h 860"/>
                <a:gd name="T56" fmla="*/ 739 w 1016"/>
                <a:gd name="T57" fmla="*/ 608 h 860"/>
                <a:gd name="T58" fmla="*/ 801 w 1016"/>
                <a:gd name="T59" fmla="*/ 594 h 860"/>
                <a:gd name="T60" fmla="*/ 842 w 1016"/>
                <a:gd name="T61" fmla="*/ 568 h 860"/>
                <a:gd name="T62" fmla="*/ 860 w 1016"/>
                <a:gd name="T63" fmla="*/ 545 h 860"/>
                <a:gd name="T64" fmla="*/ 877 w 1016"/>
                <a:gd name="T65" fmla="*/ 512 h 860"/>
                <a:gd name="T66" fmla="*/ 895 w 1016"/>
                <a:gd name="T67" fmla="*/ 459 h 860"/>
                <a:gd name="T68" fmla="*/ 903 w 1016"/>
                <a:gd name="T69" fmla="*/ 408 h 860"/>
                <a:gd name="T70" fmla="*/ 897 w 1016"/>
                <a:gd name="T71" fmla="*/ 312 h 860"/>
                <a:gd name="T72" fmla="*/ 876 w 1016"/>
                <a:gd name="T73" fmla="*/ 231 h 860"/>
                <a:gd name="T74" fmla="*/ 846 w 1016"/>
                <a:gd name="T75" fmla="*/ 165 h 860"/>
                <a:gd name="T76" fmla="*/ 897 w 1016"/>
                <a:gd name="T77" fmla="*/ 151 h 860"/>
                <a:gd name="T78" fmla="*/ 939 w 1016"/>
                <a:gd name="T79" fmla="*/ 219 h 860"/>
                <a:gd name="T80" fmla="*/ 981 w 1016"/>
                <a:gd name="T81" fmla="*/ 312 h 860"/>
                <a:gd name="T82" fmla="*/ 1008 w 1016"/>
                <a:gd name="T83" fmla="*/ 409 h 860"/>
                <a:gd name="T84" fmla="*/ 1015 w 1016"/>
                <a:gd name="T85" fmla="*/ 474 h 860"/>
                <a:gd name="T86" fmla="*/ 1013 w 1016"/>
                <a:gd name="T87" fmla="*/ 541 h 860"/>
                <a:gd name="T88" fmla="*/ 1000 w 1016"/>
                <a:gd name="T89" fmla="*/ 610 h 860"/>
                <a:gd name="T90" fmla="*/ 984 w 1016"/>
                <a:gd name="T91" fmla="*/ 658 h 860"/>
                <a:gd name="T92" fmla="*/ 932 w 1016"/>
                <a:gd name="T93" fmla="*/ 744 h 860"/>
                <a:gd name="T94" fmla="*/ 874 w 1016"/>
                <a:gd name="T95" fmla="*/ 802 h 860"/>
                <a:gd name="T96" fmla="*/ 820 w 1016"/>
                <a:gd name="T97" fmla="*/ 836 h 860"/>
                <a:gd name="T98" fmla="*/ 777 w 1016"/>
                <a:gd name="T99" fmla="*/ 852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6" h="860">
                  <a:moveTo>
                    <a:pt x="753" y="857"/>
                  </a:moveTo>
                  <a:lnTo>
                    <a:pt x="753" y="857"/>
                  </a:lnTo>
                  <a:lnTo>
                    <a:pt x="738" y="859"/>
                  </a:lnTo>
                  <a:lnTo>
                    <a:pt x="720" y="860"/>
                  </a:lnTo>
                  <a:lnTo>
                    <a:pt x="696" y="860"/>
                  </a:lnTo>
                  <a:lnTo>
                    <a:pt x="666" y="859"/>
                  </a:lnTo>
                  <a:lnTo>
                    <a:pt x="631" y="856"/>
                  </a:lnTo>
                  <a:lnTo>
                    <a:pt x="592" y="851"/>
                  </a:lnTo>
                  <a:lnTo>
                    <a:pt x="548" y="842"/>
                  </a:lnTo>
                  <a:lnTo>
                    <a:pt x="500" y="830"/>
                  </a:lnTo>
                  <a:lnTo>
                    <a:pt x="476" y="822"/>
                  </a:lnTo>
                  <a:lnTo>
                    <a:pt x="450" y="814"/>
                  </a:lnTo>
                  <a:lnTo>
                    <a:pt x="425" y="805"/>
                  </a:lnTo>
                  <a:lnTo>
                    <a:pt x="398" y="794"/>
                  </a:lnTo>
                  <a:lnTo>
                    <a:pt x="371" y="782"/>
                  </a:lnTo>
                  <a:lnTo>
                    <a:pt x="342" y="768"/>
                  </a:lnTo>
                  <a:lnTo>
                    <a:pt x="314" y="753"/>
                  </a:lnTo>
                  <a:lnTo>
                    <a:pt x="286" y="737"/>
                  </a:lnTo>
                  <a:lnTo>
                    <a:pt x="257" y="718"/>
                  </a:lnTo>
                  <a:lnTo>
                    <a:pt x="229" y="699"/>
                  </a:lnTo>
                  <a:lnTo>
                    <a:pt x="199" y="678"/>
                  </a:lnTo>
                  <a:lnTo>
                    <a:pt x="171" y="655"/>
                  </a:lnTo>
                  <a:lnTo>
                    <a:pt x="141" y="629"/>
                  </a:lnTo>
                  <a:lnTo>
                    <a:pt x="113" y="602"/>
                  </a:lnTo>
                  <a:lnTo>
                    <a:pt x="113" y="602"/>
                  </a:lnTo>
                  <a:lnTo>
                    <a:pt x="86" y="575"/>
                  </a:lnTo>
                  <a:lnTo>
                    <a:pt x="63" y="547"/>
                  </a:lnTo>
                  <a:lnTo>
                    <a:pt x="44" y="518"/>
                  </a:lnTo>
                  <a:lnTo>
                    <a:pt x="29" y="491"/>
                  </a:lnTo>
                  <a:lnTo>
                    <a:pt x="17" y="463"/>
                  </a:lnTo>
                  <a:lnTo>
                    <a:pt x="9" y="436"/>
                  </a:lnTo>
                  <a:lnTo>
                    <a:pt x="2" y="409"/>
                  </a:lnTo>
                  <a:lnTo>
                    <a:pt x="0" y="382"/>
                  </a:lnTo>
                  <a:lnTo>
                    <a:pt x="0" y="356"/>
                  </a:lnTo>
                  <a:lnTo>
                    <a:pt x="2" y="331"/>
                  </a:lnTo>
                  <a:lnTo>
                    <a:pt x="6" y="305"/>
                  </a:lnTo>
                  <a:lnTo>
                    <a:pt x="13" y="281"/>
                  </a:lnTo>
                  <a:lnTo>
                    <a:pt x="21" y="257"/>
                  </a:lnTo>
                  <a:lnTo>
                    <a:pt x="31" y="234"/>
                  </a:lnTo>
                  <a:lnTo>
                    <a:pt x="41" y="211"/>
                  </a:lnTo>
                  <a:lnTo>
                    <a:pt x="54" y="189"/>
                  </a:lnTo>
                  <a:lnTo>
                    <a:pt x="66" y="169"/>
                  </a:lnTo>
                  <a:lnTo>
                    <a:pt x="79" y="149"/>
                  </a:lnTo>
                  <a:lnTo>
                    <a:pt x="94" y="130"/>
                  </a:lnTo>
                  <a:lnTo>
                    <a:pt x="108" y="112"/>
                  </a:lnTo>
                  <a:lnTo>
                    <a:pt x="137" y="80"/>
                  </a:lnTo>
                  <a:lnTo>
                    <a:pt x="164" y="53"/>
                  </a:lnTo>
                  <a:lnTo>
                    <a:pt x="189" y="30"/>
                  </a:lnTo>
                  <a:lnTo>
                    <a:pt x="207" y="14"/>
                  </a:lnTo>
                  <a:lnTo>
                    <a:pt x="225" y="0"/>
                  </a:lnTo>
                  <a:lnTo>
                    <a:pt x="263" y="53"/>
                  </a:lnTo>
                  <a:lnTo>
                    <a:pt x="263" y="53"/>
                  </a:lnTo>
                  <a:lnTo>
                    <a:pt x="253" y="81"/>
                  </a:lnTo>
                  <a:lnTo>
                    <a:pt x="244" y="112"/>
                  </a:lnTo>
                  <a:lnTo>
                    <a:pt x="233" y="150"/>
                  </a:lnTo>
                  <a:lnTo>
                    <a:pt x="224" y="192"/>
                  </a:lnTo>
                  <a:lnTo>
                    <a:pt x="214" y="236"/>
                  </a:lnTo>
                  <a:lnTo>
                    <a:pt x="212" y="257"/>
                  </a:lnTo>
                  <a:lnTo>
                    <a:pt x="210" y="278"/>
                  </a:lnTo>
                  <a:lnTo>
                    <a:pt x="209" y="297"/>
                  </a:lnTo>
                  <a:lnTo>
                    <a:pt x="210" y="315"/>
                  </a:lnTo>
                  <a:lnTo>
                    <a:pt x="210" y="315"/>
                  </a:lnTo>
                  <a:lnTo>
                    <a:pt x="213" y="329"/>
                  </a:lnTo>
                  <a:lnTo>
                    <a:pt x="220" y="344"/>
                  </a:lnTo>
                  <a:lnTo>
                    <a:pt x="228" y="361"/>
                  </a:lnTo>
                  <a:lnTo>
                    <a:pt x="239" y="375"/>
                  </a:lnTo>
                  <a:lnTo>
                    <a:pt x="252" y="392"/>
                  </a:lnTo>
                  <a:lnTo>
                    <a:pt x="267" y="408"/>
                  </a:lnTo>
                  <a:lnTo>
                    <a:pt x="284" y="424"/>
                  </a:lnTo>
                  <a:lnTo>
                    <a:pt x="303" y="440"/>
                  </a:lnTo>
                  <a:lnTo>
                    <a:pt x="324" y="456"/>
                  </a:lnTo>
                  <a:lnTo>
                    <a:pt x="347" y="471"/>
                  </a:lnTo>
                  <a:lnTo>
                    <a:pt x="369" y="487"/>
                  </a:lnTo>
                  <a:lnTo>
                    <a:pt x="394" y="502"/>
                  </a:lnTo>
                  <a:lnTo>
                    <a:pt x="419" y="516"/>
                  </a:lnTo>
                  <a:lnTo>
                    <a:pt x="446" y="529"/>
                  </a:lnTo>
                  <a:lnTo>
                    <a:pt x="473" y="543"/>
                  </a:lnTo>
                  <a:lnTo>
                    <a:pt x="500" y="555"/>
                  </a:lnTo>
                  <a:lnTo>
                    <a:pt x="529" y="566"/>
                  </a:lnTo>
                  <a:lnTo>
                    <a:pt x="556" y="577"/>
                  </a:lnTo>
                  <a:lnTo>
                    <a:pt x="584" y="585"/>
                  </a:lnTo>
                  <a:lnTo>
                    <a:pt x="611" y="593"/>
                  </a:lnTo>
                  <a:lnTo>
                    <a:pt x="638" y="598"/>
                  </a:lnTo>
                  <a:lnTo>
                    <a:pt x="665" y="604"/>
                  </a:lnTo>
                  <a:lnTo>
                    <a:pt x="691" y="606"/>
                  </a:lnTo>
                  <a:lnTo>
                    <a:pt x="715" y="608"/>
                  </a:lnTo>
                  <a:lnTo>
                    <a:pt x="739" y="608"/>
                  </a:lnTo>
                  <a:lnTo>
                    <a:pt x="762" y="605"/>
                  </a:lnTo>
                  <a:lnTo>
                    <a:pt x="783" y="601"/>
                  </a:lnTo>
                  <a:lnTo>
                    <a:pt x="801" y="594"/>
                  </a:lnTo>
                  <a:lnTo>
                    <a:pt x="820" y="586"/>
                  </a:lnTo>
                  <a:lnTo>
                    <a:pt x="835" y="575"/>
                  </a:lnTo>
                  <a:lnTo>
                    <a:pt x="842" y="568"/>
                  </a:lnTo>
                  <a:lnTo>
                    <a:pt x="849" y="562"/>
                  </a:lnTo>
                  <a:lnTo>
                    <a:pt x="855" y="554"/>
                  </a:lnTo>
                  <a:lnTo>
                    <a:pt x="860" y="545"/>
                  </a:lnTo>
                  <a:lnTo>
                    <a:pt x="860" y="545"/>
                  </a:lnTo>
                  <a:lnTo>
                    <a:pt x="869" y="528"/>
                  </a:lnTo>
                  <a:lnTo>
                    <a:pt x="877" y="512"/>
                  </a:lnTo>
                  <a:lnTo>
                    <a:pt x="884" y="494"/>
                  </a:lnTo>
                  <a:lnTo>
                    <a:pt x="891" y="477"/>
                  </a:lnTo>
                  <a:lnTo>
                    <a:pt x="895" y="459"/>
                  </a:lnTo>
                  <a:lnTo>
                    <a:pt x="899" y="442"/>
                  </a:lnTo>
                  <a:lnTo>
                    <a:pt x="901" y="425"/>
                  </a:lnTo>
                  <a:lnTo>
                    <a:pt x="903" y="408"/>
                  </a:lnTo>
                  <a:lnTo>
                    <a:pt x="903" y="374"/>
                  </a:lnTo>
                  <a:lnTo>
                    <a:pt x="901" y="343"/>
                  </a:lnTo>
                  <a:lnTo>
                    <a:pt x="897" y="312"/>
                  </a:lnTo>
                  <a:lnTo>
                    <a:pt x="891" y="282"/>
                  </a:lnTo>
                  <a:lnTo>
                    <a:pt x="884" y="255"/>
                  </a:lnTo>
                  <a:lnTo>
                    <a:pt x="876" y="231"/>
                  </a:lnTo>
                  <a:lnTo>
                    <a:pt x="868" y="209"/>
                  </a:lnTo>
                  <a:lnTo>
                    <a:pt x="860" y="190"/>
                  </a:lnTo>
                  <a:lnTo>
                    <a:pt x="846" y="165"/>
                  </a:lnTo>
                  <a:lnTo>
                    <a:pt x="841" y="155"/>
                  </a:lnTo>
                  <a:lnTo>
                    <a:pt x="897" y="151"/>
                  </a:lnTo>
                  <a:lnTo>
                    <a:pt x="897" y="151"/>
                  </a:lnTo>
                  <a:lnTo>
                    <a:pt x="905" y="163"/>
                  </a:lnTo>
                  <a:lnTo>
                    <a:pt x="926" y="196"/>
                  </a:lnTo>
                  <a:lnTo>
                    <a:pt x="939" y="219"/>
                  </a:lnTo>
                  <a:lnTo>
                    <a:pt x="953" y="246"/>
                  </a:lnTo>
                  <a:lnTo>
                    <a:pt x="968" y="277"/>
                  </a:lnTo>
                  <a:lnTo>
                    <a:pt x="981" y="312"/>
                  </a:lnTo>
                  <a:lnTo>
                    <a:pt x="993" y="348"/>
                  </a:lnTo>
                  <a:lnTo>
                    <a:pt x="1004" y="389"/>
                  </a:lnTo>
                  <a:lnTo>
                    <a:pt x="1008" y="409"/>
                  </a:lnTo>
                  <a:lnTo>
                    <a:pt x="1011" y="431"/>
                  </a:lnTo>
                  <a:lnTo>
                    <a:pt x="1013" y="452"/>
                  </a:lnTo>
                  <a:lnTo>
                    <a:pt x="1015" y="474"/>
                  </a:lnTo>
                  <a:lnTo>
                    <a:pt x="1016" y="497"/>
                  </a:lnTo>
                  <a:lnTo>
                    <a:pt x="1015" y="518"/>
                  </a:lnTo>
                  <a:lnTo>
                    <a:pt x="1013" y="541"/>
                  </a:lnTo>
                  <a:lnTo>
                    <a:pt x="1011" y="564"/>
                  </a:lnTo>
                  <a:lnTo>
                    <a:pt x="1005" y="587"/>
                  </a:lnTo>
                  <a:lnTo>
                    <a:pt x="1000" y="610"/>
                  </a:lnTo>
                  <a:lnTo>
                    <a:pt x="992" y="633"/>
                  </a:lnTo>
                  <a:lnTo>
                    <a:pt x="984" y="658"/>
                  </a:lnTo>
                  <a:lnTo>
                    <a:pt x="984" y="658"/>
                  </a:lnTo>
                  <a:lnTo>
                    <a:pt x="968" y="690"/>
                  </a:lnTo>
                  <a:lnTo>
                    <a:pt x="950" y="718"/>
                  </a:lnTo>
                  <a:lnTo>
                    <a:pt x="932" y="744"/>
                  </a:lnTo>
                  <a:lnTo>
                    <a:pt x="914" y="766"/>
                  </a:lnTo>
                  <a:lnTo>
                    <a:pt x="895" y="784"/>
                  </a:lnTo>
                  <a:lnTo>
                    <a:pt x="874" y="802"/>
                  </a:lnTo>
                  <a:lnTo>
                    <a:pt x="855" y="815"/>
                  </a:lnTo>
                  <a:lnTo>
                    <a:pt x="838" y="826"/>
                  </a:lnTo>
                  <a:lnTo>
                    <a:pt x="820" y="836"/>
                  </a:lnTo>
                  <a:lnTo>
                    <a:pt x="804" y="842"/>
                  </a:lnTo>
                  <a:lnTo>
                    <a:pt x="789" y="848"/>
                  </a:lnTo>
                  <a:lnTo>
                    <a:pt x="777" y="852"/>
                  </a:lnTo>
                  <a:lnTo>
                    <a:pt x="760" y="856"/>
                  </a:lnTo>
                  <a:lnTo>
                    <a:pt x="753" y="857"/>
                  </a:lnTo>
                  <a:close/>
                </a:path>
              </a:pathLst>
            </a:custGeom>
            <a:solidFill>
              <a:srgbClr val="6C6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5" name="Freeform 653"/>
            <p:cNvSpPr>
              <a:spLocks/>
            </p:cNvSpPr>
            <p:nvPr/>
          </p:nvSpPr>
          <p:spPr bwMode="auto">
            <a:xfrm>
              <a:off x="2256477" y="3725769"/>
              <a:ext cx="1368536" cy="1158406"/>
            </a:xfrm>
            <a:custGeom>
              <a:avLst/>
              <a:gdLst>
                <a:gd name="T0" fmla="*/ 738 w 1016"/>
                <a:gd name="T1" fmla="*/ 859 h 860"/>
                <a:gd name="T2" fmla="*/ 666 w 1016"/>
                <a:gd name="T3" fmla="*/ 859 h 860"/>
                <a:gd name="T4" fmla="*/ 548 w 1016"/>
                <a:gd name="T5" fmla="*/ 842 h 860"/>
                <a:gd name="T6" fmla="*/ 450 w 1016"/>
                <a:gd name="T7" fmla="*/ 814 h 860"/>
                <a:gd name="T8" fmla="*/ 371 w 1016"/>
                <a:gd name="T9" fmla="*/ 782 h 860"/>
                <a:gd name="T10" fmla="*/ 286 w 1016"/>
                <a:gd name="T11" fmla="*/ 737 h 860"/>
                <a:gd name="T12" fmla="*/ 199 w 1016"/>
                <a:gd name="T13" fmla="*/ 678 h 860"/>
                <a:gd name="T14" fmla="*/ 113 w 1016"/>
                <a:gd name="T15" fmla="*/ 602 h 860"/>
                <a:gd name="T16" fmla="*/ 63 w 1016"/>
                <a:gd name="T17" fmla="*/ 547 h 860"/>
                <a:gd name="T18" fmla="*/ 17 w 1016"/>
                <a:gd name="T19" fmla="*/ 463 h 860"/>
                <a:gd name="T20" fmla="*/ 0 w 1016"/>
                <a:gd name="T21" fmla="*/ 382 h 860"/>
                <a:gd name="T22" fmla="*/ 6 w 1016"/>
                <a:gd name="T23" fmla="*/ 305 h 860"/>
                <a:gd name="T24" fmla="*/ 31 w 1016"/>
                <a:gd name="T25" fmla="*/ 234 h 860"/>
                <a:gd name="T26" fmla="*/ 66 w 1016"/>
                <a:gd name="T27" fmla="*/ 169 h 860"/>
                <a:gd name="T28" fmla="*/ 108 w 1016"/>
                <a:gd name="T29" fmla="*/ 112 h 860"/>
                <a:gd name="T30" fmla="*/ 189 w 1016"/>
                <a:gd name="T31" fmla="*/ 30 h 860"/>
                <a:gd name="T32" fmla="*/ 263 w 1016"/>
                <a:gd name="T33" fmla="*/ 53 h 860"/>
                <a:gd name="T34" fmla="*/ 244 w 1016"/>
                <a:gd name="T35" fmla="*/ 112 h 860"/>
                <a:gd name="T36" fmla="*/ 214 w 1016"/>
                <a:gd name="T37" fmla="*/ 236 h 860"/>
                <a:gd name="T38" fmla="*/ 209 w 1016"/>
                <a:gd name="T39" fmla="*/ 297 h 860"/>
                <a:gd name="T40" fmla="*/ 213 w 1016"/>
                <a:gd name="T41" fmla="*/ 329 h 860"/>
                <a:gd name="T42" fmla="*/ 239 w 1016"/>
                <a:gd name="T43" fmla="*/ 375 h 860"/>
                <a:gd name="T44" fmla="*/ 284 w 1016"/>
                <a:gd name="T45" fmla="*/ 424 h 860"/>
                <a:gd name="T46" fmla="*/ 347 w 1016"/>
                <a:gd name="T47" fmla="*/ 471 h 860"/>
                <a:gd name="T48" fmla="*/ 419 w 1016"/>
                <a:gd name="T49" fmla="*/ 516 h 860"/>
                <a:gd name="T50" fmla="*/ 500 w 1016"/>
                <a:gd name="T51" fmla="*/ 555 h 860"/>
                <a:gd name="T52" fmla="*/ 584 w 1016"/>
                <a:gd name="T53" fmla="*/ 585 h 860"/>
                <a:gd name="T54" fmla="*/ 665 w 1016"/>
                <a:gd name="T55" fmla="*/ 604 h 860"/>
                <a:gd name="T56" fmla="*/ 739 w 1016"/>
                <a:gd name="T57" fmla="*/ 608 h 860"/>
                <a:gd name="T58" fmla="*/ 801 w 1016"/>
                <a:gd name="T59" fmla="*/ 594 h 860"/>
                <a:gd name="T60" fmla="*/ 842 w 1016"/>
                <a:gd name="T61" fmla="*/ 568 h 860"/>
                <a:gd name="T62" fmla="*/ 860 w 1016"/>
                <a:gd name="T63" fmla="*/ 545 h 860"/>
                <a:gd name="T64" fmla="*/ 877 w 1016"/>
                <a:gd name="T65" fmla="*/ 512 h 860"/>
                <a:gd name="T66" fmla="*/ 895 w 1016"/>
                <a:gd name="T67" fmla="*/ 459 h 860"/>
                <a:gd name="T68" fmla="*/ 903 w 1016"/>
                <a:gd name="T69" fmla="*/ 408 h 860"/>
                <a:gd name="T70" fmla="*/ 897 w 1016"/>
                <a:gd name="T71" fmla="*/ 312 h 860"/>
                <a:gd name="T72" fmla="*/ 876 w 1016"/>
                <a:gd name="T73" fmla="*/ 231 h 860"/>
                <a:gd name="T74" fmla="*/ 846 w 1016"/>
                <a:gd name="T75" fmla="*/ 165 h 860"/>
                <a:gd name="T76" fmla="*/ 897 w 1016"/>
                <a:gd name="T77" fmla="*/ 151 h 860"/>
                <a:gd name="T78" fmla="*/ 939 w 1016"/>
                <a:gd name="T79" fmla="*/ 219 h 860"/>
                <a:gd name="T80" fmla="*/ 981 w 1016"/>
                <a:gd name="T81" fmla="*/ 312 h 860"/>
                <a:gd name="T82" fmla="*/ 1008 w 1016"/>
                <a:gd name="T83" fmla="*/ 409 h 860"/>
                <a:gd name="T84" fmla="*/ 1015 w 1016"/>
                <a:gd name="T85" fmla="*/ 474 h 860"/>
                <a:gd name="T86" fmla="*/ 1013 w 1016"/>
                <a:gd name="T87" fmla="*/ 541 h 860"/>
                <a:gd name="T88" fmla="*/ 1000 w 1016"/>
                <a:gd name="T89" fmla="*/ 610 h 860"/>
                <a:gd name="T90" fmla="*/ 984 w 1016"/>
                <a:gd name="T91" fmla="*/ 658 h 860"/>
                <a:gd name="T92" fmla="*/ 932 w 1016"/>
                <a:gd name="T93" fmla="*/ 744 h 860"/>
                <a:gd name="T94" fmla="*/ 874 w 1016"/>
                <a:gd name="T95" fmla="*/ 802 h 860"/>
                <a:gd name="T96" fmla="*/ 820 w 1016"/>
                <a:gd name="T97" fmla="*/ 836 h 860"/>
                <a:gd name="T98" fmla="*/ 777 w 1016"/>
                <a:gd name="T99" fmla="*/ 852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6" h="860">
                  <a:moveTo>
                    <a:pt x="753" y="857"/>
                  </a:moveTo>
                  <a:lnTo>
                    <a:pt x="753" y="857"/>
                  </a:lnTo>
                  <a:lnTo>
                    <a:pt x="738" y="859"/>
                  </a:lnTo>
                  <a:lnTo>
                    <a:pt x="720" y="860"/>
                  </a:lnTo>
                  <a:lnTo>
                    <a:pt x="696" y="860"/>
                  </a:lnTo>
                  <a:lnTo>
                    <a:pt x="666" y="859"/>
                  </a:lnTo>
                  <a:lnTo>
                    <a:pt x="631" y="856"/>
                  </a:lnTo>
                  <a:lnTo>
                    <a:pt x="592" y="851"/>
                  </a:lnTo>
                  <a:lnTo>
                    <a:pt x="548" y="842"/>
                  </a:lnTo>
                  <a:lnTo>
                    <a:pt x="500" y="830"/>
                  </a:lnTo>
                  <a:lnTo>
                    <a:pt x="476" y="822"/>
                  </a:lnTo>
                  <a:lnTo>
                    <a:pt x="450" y="814"/>
                  </a:lnTo>
                  <a:lnTo>
                    <a:pt x="425" y="805"/>
                  </a:lnTo>
                  <a:lnTo>
                    <a:pt x="398" y="794"/>
                  </a:lnTo>
                  <a:lnTo>
                    <a:pt x="371" y="782"/>
                  </a:lnTo>
                  <a:lnTo>
                    <a:pt x="342" y="768"/>
                  </a:lnTo>
                  <a:lnTo>
                    <a:pt x="314" y="753"/>
                  </a:lnTo>
                  <a:lnTo>
                    <a:pt x="286" y="737"/>
                  </a:lnTo>
                  <a:lnTo>
                    <a:pt x="257" y="718"/>
                  </a:lnTo>
                  <a:lnTo>
                    <a:pt x="229" y="699"/>
                  </a:lnTo>
                  <a:lnTo>
                    <a:pt x="199" y="678"/>
                  </a:lnTo>
                  <a:lnTo>
                    <a:pt x="171" y="655"/>
                  </a:lnTo>
                  <a:lnTo>
                    <a:pt x="141" y="629"/>
                  </a:lnTo>
                  <a:lnTo>
                    <a:pt x="113" y="602"/>
                  </a:lnTo>
                  <a:lnTo>
                    <a:pt x="113" y="602"/>
                  </a:lnTo>
                  <a:lnTo>
                    <a:pt x="86" y="575"/>
                  </a:lnTo>
                  <a:lnTo>
                    <a:pt x="63" y="547"/>
                  </a:lnTo>
                  <a:lnTo>
                    <a:pt x="44" y="518"/>
                  </a:lnTo>
                  <a:lnTo>
                    <a:pt x="29" y="491"/>
                  </a:lnTo>
                  <a:lnTo>
                    <a:pt x="17" y="463"/>
                  </a:lnTo>
                  <a:lnTo>
                    <a:pt x="9" y="436"/>
                  </a:lnTo>
                  <a:lnTo>
                    <a:pt x="2" y="409"/>
                  </a:lnTo>
                  <a:lnTo>
                    <a:pt x="0" y="382"/>
                  </a:lnTo>
                  <a:lnTo>
                    <a:pt x="0" y="356"/>
                  </a:lnTo>
                  <a:lnTo>
                    <a:pt x="2" y="331"/>
                  </a:lnTo>
                  <a:lnTo>
                    <a:pt x="6" y="305"/>
                  </a:lnTo>
                  <a:lnTo>
                    <a:pt x="13" y="281"/>
                  </a:lnTo>
                  <a:lnTo>
                    <a:pt x="21" y="257"/>
                  </a:lnTo>
                  <a:lnTo>
                    <a:pt x="31" y="234"/>
                  </a:lnTo>
                  <a:lnTo>
                    <a:pt x="41" y="211"/>
                  </a:lnTo>
                  <a:lnTo>
                    <a:pt x="54" y="189"/>
                  </a:lnTo>
                  <a:lnTo>
                    <a:pt x="66" y="169"/>
                  </a:lnTo>
                  <a:lnTo>
                    <a:pt x="79" y="149"/>
                  </a:lnTo>
                  <a:lnTo>
                    <a:pt x="94" y="130"/>
                  </a:lnTo>
                  <a:lnTo>
                    <a:pt x="108" y="112"/>
                  </a:lnTo>
                  <a:lnTo>
                    <a:pt x="137" y="80"/>
                  </a:lnTo>
                  <a:lnTo>
                    <a:pt x="164" y="53"/>
                  </a:lnTo>
                  <a:lnTo>
                    <a:pt x="189" y="30"/>
                  </a:lnTo>
                  <a:lnTo>
                    <a:pt x="207" y="14"/>
                  </a:lnTo>
                  <a:lnTo>
                    <a:pt x="225" y="0"/>
                  </a:lnTo>
                  <a:lnTo>
                    <a:pt x="263" y="53"/>
                  </a:lnTo>
                  <a:lnTo>
                    <a:pt x="263" y="53"/>
                  </a:lnTo>
                  <a:lnTo>
                    <a:pt x="253" y="81"/>
                  </a:lnTo>
                  <a:lnTo>
                    <a:pt x="244" y="112"/>
                  </a:lnTo>
                  <a:lnTo>
                    <a:pt x="233" y="150"/>
                  </a:lnTo>
                  <a:lnTo>
                    <a:pt x="224" y="192"/>
                  </a:lnTo>
                  <a:lnTo>
                    <a:pt x="214" y="236"/>
                  </a:lnTo>
                  <a:lnTo>
                    <a:pt x="212" y="257"/>
                  </a:lnTo>
                  <a:lnTo>
                    <a:pt x="210" y="278"/>
                  </a:lnTo>
                  <a:lnTo>
                    <a:pt x="209" y="297"/>
                  </a:lnTo>
                  <a:lnTo>
                    <a:pt x="210" y="315"/>
                  </a:lnTo>
                  <a:lnTo>
                    <a:pt x="210" y="315"/>
                  </a:lnTo>
                  <a:lnTo>
                    <a:pt x="213" y="329"/>
                  </a:lnTo>
                  <a:lnTo>
                    <a:pt x="220" y="344"/>
                  </a:lnTo>
                  <a:lnTo>
                    <a:pt x="228" y="361"/>
                  </a:lnTo>
                  <a:lnTo>
                    <a:pt x="239" y="375"/>
                  </a:lnTo>
                  <a:lnTo>
                    <a:pt x="252" y="392"/>
                  </a:lnTo>
                  <a:lnTo>
                    <a:pt x="267" y="408"/>
                  </a:lnTo>
                  <a:lnTo>
                    <a:pt x="284" y="424"/>
                  </a:lnTo>
                  <a:lnTo>
                    <a:pt x="303" y="440"/>
                  </a:lnTo>
                  <a:lnTo>
                    <a:pt x="324" y="456"/>
                  </a:lnTo>
                  <a:lnTo>
                    <a:pt x="347" y="471"/>
                  </a:lnTo>
                  <a:lnTo>
                    <a:pt x="369" y="487"/>
                  </a:lnTo>
                  <a:lnTo>
                    <a:pt x="394" y="502"/>
                  </a:lnTo>
                  <a:lnTo>
                    <a:pt x="419" y="516"/>
                  </a:lnTo>
                  <a:lnTo>
                    <a:pt x="446" y="529"/>
                  </a:lnTo>
                  <a:lnTo>
                    <a:pt x="473" y="543"/>
                  </a:lnTo>
                  <a:lnTo>
                    <a:pt x="500" y="555"/>
                  </a:lnTo>
                  <a:lnTo>
                    <a:pt x="529" y="566"/>
                  </a:lnTo>
                  <a:lnTo>
                    <a:pt x="556" y="577"/>
                  </a:lnTo>
                  <a:lnTo>
                    <a:pt x="584" y="585"/>
                  </a:lnTo>
                  <a:lnTo>
                    <a:pt x="611" y="593"/>
                  </a:lnTo>
                  <a:lnTo>
                    <a:pt x="638" y="598"/>
                  </a:lnTo>
                  <a:lnTo>
                    <a:pt x="665" y="604"/>
                  </a:lnTo>
                  <a:lnTo>
                    <a:pt x="691" y="606"/>
                  </a:lnTo>
                  <a:lnTo>
                    <a:pt x="715" y="608"/>
                  </a:lnTo>
                  <a:lnTo>
                    <a:pt x="739" y="608"/>
                  </a:lnTo>
                  <a:lnTo>
                    <a:pt x="762" y="605"/>
                  </a:lnTo>
                  <a:lnTo>
                    <a:pt x="783" y="601"/>
                  </a:lnTo>
                  <a:lnTo>
                    <a:pt x="801" y="594"/>
                  </a:lnTo>
                  <a:lnTo>
                    <a:pt x="820" y="586"/>
                  </a:lnTo>
                  <a:lnTo>
                    <a:pt x="835" y="575"/>
                  </a:lnTo>
                  <a:lnTo>
                    <a:pt x="842" y="568"/>
                  </a:lnTo>
                  <a:lnTo>
                    <a:pt x="849" y="562"/>
                  </a:lnTo>
                  <a:lnTo>
                    <a:pt x="855" y="554"/>
                  </a:lnTo>
                  <a:lnTo>
                    <a:pt x="860" y="545"/>
                  </a:lnTo>
                  <a:lnTo>
                    <a:pt x="860" y="545"/>
                  </a:lnTo>
                  <a:lnTo>
                    <a:pt x="869" y="528"/>
                  </a:lnTo>
                  <a:lnTo>
                    <a:pt x="877" y="512"/>
                  </a:lnTo>
                  <a:lnTo>
                    <a:pt x="884" y="494"/>
                  </a:lnTo>
                  <a:lnTo>
                    <a:pt x="891" y="477"/>
                  </a:lnTo>
                  <a:lnTo>
                    <a:pt x="895" y="459"/>
                  </a:lnTo>
                  <a:lnTo>
                    <a:pt x="899" y="442"/>
                  </a:lnTo>
                  <a:lnTo>
                    <a:pt x="901" y="425"/>
                  </a:lnTo>
                  <a:lnTo>
                    <a:pt x="903" y="408"/>
                  </a:lnTo>
                  <a:lnTo>
                    <a:pt x="903" y="374"/>
                  </a:lnTo>
                  <a:lnTo>
                    <a:pt x="901" y="343"/>
                  </a:lnTo>
                  <a:lnTo>
                    <a:pt x="897" y="312"/>
                  </a:lnTo>
                  <a:lnTo>
                    <a:pt x="891" y="282"/>
                  </a:lnTo>
                  <a:lnTo>
                    <a:pt x="884" y="255"/>
                  </a:lnTo>
                  <a:lnTo>
                    <a:pt x="876" y="231"/>
                  </a:lnTo>
                  <a:lnTo>
                    <a:pt x="868" y="209"/>
                  </a:lnTo>
                  <a:lnTo>
                    <a:pt x="860" y="190"/>
                  </a:lnTo>
                  <a:lnTo>
                    <a:pt x="846" y="165"/>
                  </a:lnTo>
                  <a:lnTo>
                    <a:pt x="841" y="155"/>
                  </a:lnTo>
                  <a:lnTo>
                    <a:pt x="897" y="151"/>
                  </a:lnTo>
                  <a:lnTo>
                    <a:pt x="897" y="151"/>
                  </a:lnTo>
                  <a:lnTo>
                    <a:pt x="905" y="163"/>
                  </a:lnTo>
                  <a:lnTo>
                    <a:pt x="926" y="196"/>
                  </a:lnTo>
                  <a:lnTo>
                    <a:pt x="939" y="219"/>
                  </a:lnTo>
                  <a:lnTo>
                    <a:pt x="953" y="246"/>
                  </a:lnTo>
                  <a:lnTo>
                    <a:pt x="968" y="277"/>
                  </a:lnTo>
                  <a:lnTo>
                    <a:pt x="981" y="312"/>
                  </a:lnTo>
                  <a:lnTo>
                    <a:pt x="993" y="348"/>
                  </a:lnTo>
                  <a:lnTo>
                    <a:pt x="1004" y="389"/>
                  </a:lnTo>
                  <a:lnTo>
                    <a:pt x="1008" y="409"/>
                  </a:lnTo>
                  <a:lnTo>
                    <a:pt x="1011" y="431"/>
                  </a:lnTo>
                  <a:lnTo>
                    <a:pt x="1013" y="452"/>
                  </a:lnTo>
                  <a:lnTo>
                    <a:pt x="1015" y="474"/>
                  </a:lnTo>
                  <a:lnTo>
                    <a:pt x="1016" y="497"/>
                  </a:lnTo>
                  <a:lnTo>
                    <a:pt x="1015" y="518"/>
                  </a:lnTo>
                  <a:lnTo>
                    <a:pt x="1013" y="541"/>
                  </a:lnTo>
                  <a:lnTo>
                    <a:pt x="1011" y="564"/>
                  </a:lnTo>
                  <a:lnTo>
                    <a:pt x="1005" y="587"/>
                  </a:lnTo>
                  <a:lnTo>
                    <a:pt x="1000" y="610"/>
                  </a:lnTo>
                  <a:lnTo>
                    <a:pt x="992" y="633"/>
                  </a:lnTo>
                  <a:lnTo>
                    <a:pt x="984" y="658"/>
                  </a:lnTo>
                  <a:lnTo>
                    <a:pt x="984" y="658"/>
                  </a:lnTo>
                  <a:lnTo>
                    <a:pt x="968" y="690"/>
                  </a:lnTo>
                  <a:lnTo>
                    <a:pt x="950" y="718"/>
                  </a:lnTo>
                  <a:lnTo>
                    <a:pt x="932" y="744"/>
                  </a:lnTo>
                  <a:lnTo>
                    <a:pt x="914" y="766"/>
                  </a:lnTo>
                  <a:lnTo>
                    <a:pt x="895" y="784"/>
                  </a:lnTo>
                  <a:lnTo>
                    <a:pt x="874" y="802"/>
                  </a:lnTo>
                  <a:lnTo>
                    <a:pt x="855" y="815"/>
                  </a:lnTo>
                  <a:lnTo>
                    <a:pt x="838" y="826"/>
                  </a:lnTo>
                  <a:lnTo>
                    <a:pt x="820" y="836"/>
                  </a:lnTo>
                  <a:lnTo>
                    <a:pt x="804" y="842"/>
                  </a:lnTo>
                  <a:lnTo>
                    <a:pt x="789" y="848"/>
                  </a:lnTo>
                  <a:lnTo>
                    <a:pt x="777" y="852"/>
                  </a:lnTo>
                  <a:lnTo>
                    <a:pt x="760" y="856"/>
                  </a:lnTo>
                  <a:lnTo>
                    <a:pt x="753" y="8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6" name="Freeform 654"/>
            <p:cNvSpPr>
              <a:spLocks noEditPoints="1"/>
            </p:cNvSpPr>
            <p:nvPr/>
          </p:nvSpPr>
          <p:spPr bwMode="auto">
            <a:xfrm>
              <a:off x="3171080" y="3677278"/>
              <a:ext cx="410831" cy="214171"/>
            </a:xfrm>
            <a:custGeom>
              <a:avLst/>
              <a:gdLst>
                <a:gd name="T0" fmla="*/ 27 w 305"/>
                <a:gd name="T1" fmla="*/ 116 h 159"/>
                <a:gd name="T2" fmla="*/ 33 w 305"/>
                <a:gd name="T3" fmla="*/ 136 h 159"/>
                <a:gd name="T4" fmla="*/ 33 w 305"/>
                <a:gd name="T5" fmla="*/ 136 h 159"/>
                <a:gd name="T6" fmla="*/ 36 w 305"/>
                <a:gd name="T7" fmla="*/ 141 h 159"/>
                <a:gd name="T8" fmla="*/ 39 w 305"/>
                <a:gd name="T9" fmla="*/ 145 h 159"/>
                <a:gd name="T10" fmla="*/ 43 w 305"/>
                <a:gd name="T11" fmla="*/ 149 h 159"/>
                <a:gd name="T12" fmla="*/ 47 w 305"/>
                <a:gd name="T13" fmla="*/ 152 h 159"/>
                <a:gd name="T14" fmla="*/ 52 w 305"/>
                <a:gd name="T15" fmla="*/ 155 h 159"/>
                <a:gd name="T16" fmla="*/ 58 w 305"/>
                <a:gd name="T17" fmla="*/ 158 h 159"/>
                <a:gd name="T18" fmla="*/ 70 w 305"/>
                <a:gd name="T19" fmla="*/ 159 h 159"/>
                <a:gd name="T20" fmla="*/ 70 w 305"/>
                <a:gd name="T21" fmla="*/ 159 h 159"/>
                <a:gd name="T22" fmla="*/ 78 w 305"/>
                <a:gd name="T23" fmla="*/ 158 h 159"/>
                <a:gd name="T24" fmla="*/ 85 w 305"/>
                <a:gd name="T25" fmla="*/ 156 h 159"/>
                <a:gd name="T26" fmla="*/ 100 w 305"/>
                <a:gd name="T27" fmla="*/ 152 h 159"/>
                <a:gd name="T28" fmla="*/ 41 w 305"/>
                <a:gd name="T29" fmla="*/ 133 h 159"/>
                <a:gd name="T30" fmla="*/ 28 w 305"/>
                <a:gd name="T31" fmla="*/ 118 h 159"/>
                <a:gd name="T32" fmla="*/ 27 w 305"/>
                <a:gd name="T33" fmla="*/ 116 h 159"/>
                <a:gd name="T34" fmla="*/ 305 w 305"/>
                <a:gd name="T35" fmla="*/ 71 h 159"/>
                <a:gd name="T36" fmla="*/ 305 w 305"/>
                <a:gd name="T37" fmla="*/ 71 h 159"/>
                <a:gd name="T38" fmla="*/ 298 w 305"/>
                <a:gd name="T39" fmla="*/ 74 h 159"/>
                <a:gd name="T40" fmla="*/ 133 w 305"/>
                <a:gd name="T41" fmla="*/ 128 h 159"/>
                <a:gd name="T42" fmla="*/ 155 w 305"/>
                <a:gd name="T43" fmla="*/ 133 h 159"/>
                <a:gd name="T44" fmla="*/ 278 w 305"/>
                <a:gd name="T45" fmla="*/ 94 h 159"/>
                <a:gd name="T46" fmla="*/ 278 w 305"/>
                <a:gd name="T47" fmla="*/ 94 h 159"/>
                <a:gd name="T48" fmla="*/ 287 w 305"/>
                <a:gd name="T49" fmla="*/ 90 h 159"/>
                <a:gd name="T50" fmla="*/ 295 w 305"/>
                <a:gd name="T51" fmla="*/ 85 h 159"/>
                <a:gd name="T52" fmla="*/ 301 w 305"/>
                <a:gd name="T53" fmla="*/ 79 h 159"/>
                <a:gd name="T54" fmla="*/ 305 w 305"/>
                <a:gd name="T55" fmla="*/ 71 h 159"/>
                <a:gd name="T56" fmla="*/ 21 w 305"/>
                <a:gd name="T57" fmla="*/ 0 h 159"/>
                <a:gd name="T58" fmla="*/ 21 w 305"/>
                <a:gd name="T59" fmla="*/ 0 h 159"/>
                <a:gd name="T60" fmla="*/ 16 w 305"/>
                <a:gd name="T61" fmla="*/ 2 h 159"/>
                <a:gd name="T62" fmla="*/ 10 w 305"/>
                <a:gd name="T63" fmla="*/ 8 h 159"/>
                <a:gd name="T64" fmla="*/ 6 w 305"/>
                <a:gd name="T65" fmla="*/ 13 h 159"/>
                <a:gd name="T66" fmla="*/ 2 w 305"/>
                <a:gd name="T67" fmla="*/ 19 h 159"/>
                <a:gd name="T68" fmla="*/ 0 w 305"/>
                <a:gd name="T69" fmla="*/ 24 h 159"/>
                <a:gd name="T70" fmla="*/ 0 w 305"/>
                <a:gd name="T71" fmla="*/ 29 h 159"/>
                <a:gd name="T72" fmla="*/ 0 w 305"/>
                <a:gd name="T73" fmla="*/ 36 h 159"/>
                <a:gd name="T74" fmla="*/ 1 w 305"/>
                <a:gd name="T75" fmla="*/ 41 h 159"/>
                <a:gd name="T76" fmla="*/ 24 w 305"/>
                <a:gd name="T77" fmla="*/ 109 h 159"/>
                <a:gd name="T78" fmla="*/ 48 w 305"/>
                <a:gd name="T79" fmla="*/ 102 h 159"/>
                <a:gd name="T80" fmla="*/ 20 w 305"/>
                <a:gd name="T81" fmla="*/ 23 h 159"/>
                <a:gd name="T82" fmla="*/ 20 w 305"/>
                <a:gd name="T83" fmla="*/ 23 h 159"/>
                <a:gd name="T84" fmla="*/ 19 w 305"/>
                <a:gd name="T85" fmla="*/ 17 h 159"/>
                <a:gd name="T86" fmla="*/ 19 w 305"/>
                <a:gd name="T87" fmla="*/ 10 h 159"/>
                <a:gd name="T88" fmla="*/ 20 w 305"/>
                <a:gd name="T89" fmla="*/ 5 h 159"/>
                <a:gd name="T90" fmla="*/ 21 w 305"/>
                <a:gd name="T91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5" h="159">
                  <a:moveTo>
                    <a:pt x="27" y="116"/>
                  </a:moveTo>
                  <a:lnTo>
                    <a:pt x="33" y="136"/>
                  </a:lnTo>
                  <a:lnTo>
                    <a:pt x="33" y="136"/>
                  </a:lnTo>
                  <a:lnTo>
                    <a:pt x="36" y="141"/>
                  </a:lnTo>
                  <a:lnTo>
                    <a:pt x="39" y="145"/>
                  </a:lnTo>
                  <a:lnTo>
                    <a:pt x="43" y="149"/>
                  </a:lnTo>
                  <a:lnTo>
                    <a:pt x="47" y="152"/>
                  </a:lnTo>
                  <a:lnTo>
                    <a:pt x="52" y="155"/>
                  </a:lnTo>
                  <a:lnTo>
                    <a:pt x="58" y="158"/>
                  </a:lnTo>
                  <a:lnTo>
                    <a:pt x="70" y="159"/>
                  </a:lnTo>
                  <a:lnTo>
                    <a:pt x="70" y="159"/>
                  </a:lnTo>
                  <a:lnTo>
                    <a:pt x="78" y="158"/>
                  </a:lnTo>
                  <a:lnTo>
                    <a:pt x="85" y="156"/>
                  </a:lnTo>
                  <a:lnTo>
                    <a:pt x="100" y="152"/>
                  </a:lnTo>
                  <a:lnTo>
                    <a:pt x="41" y="133"/>
                  </a:lnTo>
                  <a:lnTo>
                    <a:pt x="28" y="118"/>
                  </a:lnTo>
                  <a:lnTo>
                    <a:pt x="27" y="116"/>
                  </a:lnTo>
                  <a:close/>
                  <a:moveTo>
                    <a:pt x="305" y="71"/>
                  </a:moveTo>
                  <a:lnTo>
                    <a:pt x="305" y="71"/>
                  </a:lnTo>
                  <a:lnTo>
                    <a:pt x="298" y="74"/>
                  </a:lnTo>
                  <a:lnTo>
                    <a:pt x="133" y="128"/>
                  </a:lnTo>
                  <a:lnTo>
                    <a:pt x="155" y="133"/>
                  </a:lnTo>
                  <a:lnTo>
                    <a:pt x="278" y="94"/>
                  </a:lnTo>
                  <a:lnTo>
                    <a:pt x="278" y="94"/>
                  </a:lnTo>
                  <a:lnTo>
                    <a:pt x="287" y="90"/>
                  </a:lnTo>
                  <a:lnTo>
                    <a:pt x="295" y="85"/>
                  </a:lnTo>
                  <a:lnTo>
                    <a:pt x="301" y="79"/>
                  </a:lnTo>
                  <a:lnTo>
                    <a:pt x="305" y="71"/>
                  </a:lnTo>
                  <a:close/>
                  <a:moveTo>
                    <a:pt x="21" y="0"/>
                  </a:moveTo>
                  <a:lnTo>
                    <a:pt x="21" y="0"/>
                  </a:lnTo>
                  <a:lnTo>
                    <a:pt x="16" y="2"/>
                  </a:lnTo>
                  <a:lnTo>
                    <a:pt x="10" y="8"/>
                  </a:lnTo>
                  <a:lnTo>
                    <a:pt x="6" y="13"/>
                  </a:lnTo>
                  <a:lnTo>
                    <a:pt x="2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1" y="41"/>
                  </a:lnTo>
                  <a:lnTo>
                    <a:pt x="24" y="109"/>
                  </a:lnTo>
                  <a:lnTo>
                    <a:pt x="48" y="102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19" y="17"/>
                  </a:lnTo>
                  <a:lnTo>
                    <a:pt x="19" y="10"/>
                  </a:lnTo>
                  <a:lnTo>
                    <a:pt x="20" y="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7" name="Freeform 655"/>
            <p:cNvSpPr>
              <a:spLocks/>
            </p:cNvSpPr>
            <p:nvPr/>
          </p:nvSpPr>
          <p:spPr bwMode="auto">
            <a:xfrm>
              <a:off x="3207448" y="3833528"/>
              <a:ext cx="98330" cy="57921"/>
            </a:xfrm>
            <a:custGeom>
              <a:avLst/>
              <a:gdLst>
                <a:gd name="T0" fmla="*/ 0 w 73"/>
                <a:gd name="T1" fmla="*/ 0 h 43"/>
                <a:gd name="T2" fmla="*/ 6 w 73"/>
                <a:gd name="T3" fmla="*/ 20 h 43"/>
                <a:gd name="T4" fmla="*/ 6 w 73"/>
                <a:gd name="T5" fmla="*/ 20 h 43"/>
                <a:gd name="T6" fmla="*/ 9 w 73"/>
                <a:gd name="T7" fmla="*/ 25 h 43"/>
                <a:gd name="T8" fmla="*/ 12 w 73"/>
                <a:gd name="T9" fmla="*/ 29 h 43"/>
                <a:gd name="T10" fmla="*/ 16 w 73"/>
                <a:gd name="T11" fmla="*/ 33 h 43"/>
                <a:gd name="T12" fmla="*/ 20 w 73"/>
                <a:gd name="T13" fmla="*/ 36 h 43"/>
                <a:gd name="T14" fmla="*/ 25 w 73"/>
                <a:gd name="T15" fmla="*/ 39 h 43"/>
                <a:gd name="T16" fmla="*/ 31 w 73"/>
                <a:gd name="T17" fmla="*/ 42 h 43"/>
                <a:gd name="T18" fmla="*/ 43 w 73"/>
                <a:gd name="T19" fmla="*/ 43 h 43"/>
                <a:gd name="T20" fmla="*/ 43 w 73"/>
                <a:gd name="T21" fmla="*/ 43 h 43"/>
                <a:gd name="T22" fmla="*/ 51 w 73"/>
                <a:gd name="T23" fmla="*/ 42 h 43"/>
                <a:gd name="T24" fmla="*/ 58 w 73"/>
                <a:gd name="T25" fmla="*/ 40 h 43"/>
                <a:gd name="T26" fmla="*/ 73 w 73"/>
                <a:gd name="T27" fmla="*/ 36 h 43"/>
                <a:gd name="T28" fmla="*/ 14 w 73"/>
                <a:gd name="T29" fmla="*/ 17 h 43"/>
                <a:gd name="T30" fmla="*/ 1 w 73"/>
                <a:gd name="T31" fmla="*/ 2 h 43"/>
                <a:gd name="T32" fmla="*/ 0 w 73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43">
                  <a:moveTo>
                    <a:pt x="0" y="0"/>
                  </a:moveTo>
                  <a:lnTo>
                    <a:pt x="6" y="20"/>
                  </a:lnTo>
                  <a:lnTo>
                    <a:pt x="6" y="20"/>
                  </a:lnTo>
                  <a:lnTo>
                    <a:pt x="9" y="25"/>
                  </a:lnTo>
                  <a:lnTo>
                    <a:pt x="12" y="29"/>
                  </a:lnTo>
                  <a:lnTo>
                    <a:pt x="16" y="33"/>
                  </a:lnTo>
                  <a:lnTo>
                    <a:pt x="20" y="36"/>
                  </a:lnTo>
                  <a:lnTo>
                    <a:pt x="25" y="39"/>
                  </a:lnTo>
                  <a:lnTo>
                    <a:pt x="31" y="42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51" y="42"/>
                  </a:lnTo>
                  <a:lnTo>
                    <a:pt x="58" y="40"/>
                  </a:lnTo>
                  <a:lnTo>
                    <a:pt x="73" y="36"/>
                  </a:lnTo>
                  <a:lnTo>
                    <a:pt x="14" y="17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8" name="Freeform 656"/>
            <p:cNvSpPr>
              <a:spLocks/>
            </p:cNvSpPr>
            <p:nvPr/>
          </p:nvSpPr>
          <p:spPr bwMode="auto">
            <a:xfrm>
              <a:off x="3350228" y="3772914"/>
              <a:ext cx="231681" cy="83513"/>
            </a:xfrm>
            <a:custGeom>
              <a:avLst/>
              <a:gdLst>
                <a:gd name="T0" fmla="*/ 172 w 172"/>
                <a:gd name="T1" fmla="*/ 0 h 62"/>
                <a:gd name="T2" fmla="*/ 172 w 172"/>
                <a:gd name="T3" fmla="*/ 0 h 62"/>
                <a:gd name="T4" fmla="*/ 165 w 172"/>
                <a:gd name="T5" fmla="*/ 3 h 62"/>
                <a:gd name="T6" fmla="*/ 0 w 172"/>
                <a:gd name="T7" fmla="*/ 57 h 62"/>
                <a:gd name="T8" fmla="*/ 22 w 172"/>
                <a:gd name="T9" fmla="*/ 62 h 62"/>
                <a:gd name="T10" fmla="*/ 145 w 172"/>
                <a:gd name="T11" fmla="*/ 23 h 62"/>
                <a:gd name="T12" fmla="*/ 145 w 172"/>
                <a:gd name="T13" fmla="*/ 23 h 62"/>
                <a:gd name="T14" fmla="*/ 154 w 172"/>
                <a:gd name="T15" fmla="*/ 19 h 62"/>
                <a:gd name="T16" fmla="*/ 162 w 172"/>
                <a:gd name="T17" fmla="*/ 14 h 62"/>
                <a:gd name="T18" fmla="*/ 168 w 172"/>
                <a:gd name="T19" fmla="*/ 8 h 62"/>
                <a:gd name="T20" fmla="*/ 172 w 172"/>
                <a:gd name="T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2" h="62">
                  <a:moveTo>
                    <a:pt x="172" y="0"/>
                  </a:moveTo>
                  <a:lnTo>
                    <a:pt x="172" y="0"/>
                  </a:lnTo>
                  <a:lnTo>
                    <a:pt x="165" y="3"/>
                  </a:lnTo>
                  <a:lnTo>
                    <a:pt x="0" y="57"/>
                  </a:lnTo>
                  <a:lnTo>
                    <a:pt x="22" y="62"/>
                  </a:lnTo>
                  <a:lnTo>
                    <a:pt x="145" y="23"/>
                  </a:lnTo>
                  <a:lnTo>
                    <a:pt x="145" y="23"/>
                  </a:lnTo>
                  <a:lnTo>
                    <a:pt x="154" y="19"/>
                  </a:lnTo>
                  <a:lnTo>
                    <a:pt x="162" y="14"/>
                  </a:lnTo>
                  <a:lnTo>
                    <a:pt x="168" y="8"/>
                  </a:lnTo>
                  <a:lnTo>
                    <a:pt x="17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9" name="Freeform 657"/>
            <p:cNvSpPr>
              <a:spLocks/>
            </p:cNvSpPr>
            <p:nvPr/>
          </p:nvSpPr>
          <p:spPr bwMode="auto">
            <a:xfrm>
              <a:off x="3171080" y="3677278"/>
              <a:ext cx="64655" cy="146822"/>
            </a:xfrm>
            <a:custGeom>
              <a:avLst/>
              <a:gdLst>
                <a:gd name="T0" fmla="*/ 21 w 48"/>
                <a:gd name="T1" fmla="*/ 0 h 109"/>
                <a:gd name="T2" fmla="*/ 21 w 48"/>
                <a:gd name="T3" fmla="*/ 0 h 109"/>
                <a:gd name="T4" fmla="*/ 16 w 48"/>
                <a:gd name="T5" fmla="*/ 2 h 109"/>
                <a:gd name="T6" fmla="*/ 10 w 48"/>
                <a:gd name="T7" fmla="*/ 8 h 109"/>
                <a:gd name="T8" fmla="*/ 6 w 48"/>
                <a:gd name="T9" fmla="*/ 13 h 109"/>
                <a:gd name="T10" fmla="*/ 2 w 48"/>
                <a:gd name="T11" fmla="*/ 19 h 109"/>
                <a:gd name="T12" fmla="*/ 0 w 48"/>
                <a:gd name="T13" fmla="*/ 24 h 109"/>
                <a:gd name="T14" fmla="*/ 0 w 48"/>
                <a:gd name="T15" fmla="*/ 29 h 109"/>
                <a:gd name="T16" fmla="*/ 0 w 48"/>
                <a:gd name="T17" fmla="*/ 36 h 109"/>
                <a:gd name="T18" fmla="*/ 1 w 48"/>
                <a:gd name="T19" fmla="*/ 41 h 109"/>
                <a:gd name="T20" fmla="*/ 24 w 48"/>
                <a:gd name="T21" fmla="*/ 109 h 109"/>
                <a:gd name="T22" fmla="*/ 48 w 48"/>
                <a:gd name="T23" fmla="*/ 102 h 109"/>
                <a:gd name="T24" fmla="*/ 20 w 48"/>
                <a:gd name="T25" fmla="*/ 23 h 109"/>
                <a:gd name="T26" fmla="*/ 20 w 48"/>
                <a:gd name="T27" fmla="*/ 23 h 109"/>
                <a:gd name="T28" fmla="*/ 19 w 48"/>
                <a:gd name="T29" fmla="*/ 17 h 109"/>
                <a:gd name="T30" fmla="*/ 19 w 48"/>
                <a:gd name="T31" fmla="*/ 10 h 109"/>
                <a:gd name="T32" fmla="*/ 20 w 48"/>
                <a:gd name="T33" fmla="*/ 5 h 109"/>
                <a:gd name="T34" fmla="*/ 21 w 48"/>
                <a:gd name="T35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109">
                  <a:moveTo>
                    <a:pt x="21" y="0"/>
                  </a:moveTo>
                  <a:lnTo>
                    <a:pt x="21" y="0"/>
                  </a:lnTo>
                  <a:lnTo>
                    <a:pt x="16" y="2"/>
                  </a:lnTo>
                  <a:lnTo>
                    <a:pt x="10" y="8"/>
                  </a:lnTo>
                  <a:lnTo>
                    <a:pt x="6" y="13"/>
                  </a:lnTo>
                  <a:lnTo>
                    <a:pt x="2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1" y="41"/>
                  </a:lnTo>
                  <a:lnTo>
                    <a:pt x="24" y="109"/>
                  </a:lnTo>
                  <a:lnTo>
                    <a:pt x="48" y="102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19" y="17"/>
                  </a:lnTo>
                  <a:lnTo>
                    <a:pt x="19" y="10"/>
                  </a:lnTo>
                  <a:lnTo>
                    <a:pt x="20" y="5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0" name="Freeform 658"/>
            <p:cNvSpPr>
              <a:spLocks/>
            </p:cNvSpPr>
            <p:nvPr/>
          </p:nvSpPr>
          <p:spPr bwMode="auto">
            <a:xfrm>
              <a:off x="3196672" y="3558743"/>
              <a:ext cx="416219" cy="305766"/>
            </a:xfrm>
            <a:custGeom>
              <a:avLst/>
              <a:gdLst>
                <a:gd name="T0" fmla="*/ 1 w 309"/>
                <a:gd name="T1" fmla="*/ 111 h 227"/>
                <a:gd name="T2" fmla="*/ 35 w 309"/>
                <a:gd name="T3" fmla="*/ 204 h 227"/>
                <a:gd name="T4" fmla="*/ 35 w 309"/>
                <a:gd name="T5" fmla="*/ 204 h 227"/>
                <a:gd name="T6" fmla="*/ 37 w 309"/>
                <a:gd name="T7" fmla="*/ 210 h 227"/>
                <a:gd name="T8" fmla="*/ 41 w 309"/>
                <a:gd name="T9" fmla="*/ 216 h 227"/>
                <a:gd name="T10" fmla="*/ 47 w 309"/>
                <a:gd name="T11" fmla="*/ 221 h 227"/>
                <a:gd name="T12" fmla="*/ 54 w 309"/>
                <a:gd name="T13" fmla="*/ 224 h 227"/>
                <a:gd name="T14" fmla="*/ 62 w 309"/>
                <a:gd name="T15" fmla="*/ 227 h 227"/>
                <a:gd name="T16" fmla="*/ 68 w 309"/>
                <a:gd name="T17" fmla="*/ 227 h 227"/>
                <a:gd name="T18" fmla="*/ 76 w 309"/>
                <a:gd name="T19" fmla="*/ 227 h 227"/>
                <a:gd name="T20" fmla="*/ 85 w 309"/>
                <a:gd name="T21" fmla="*/ 225 h 227"/>
                <a:gd name="T22" fmla="*/ 279 w 309"/>
                <a:gd name="T23" fmla="*/ 162 h 227"/>
                <a:gd name="T24" fmla="*/ 279 w 309"/>
                <a:gd name="T25" fmla="*/ 162 h 227"/>
                <a:gd name="T26" fmla="*/ 287 w 309"/>
                <a:gd name="T27" fmla="*/ 159 h 227"/>
                <a:gd name="T28" fmla="*/ 292 w 309"/>
                <a:gd name="T29" fmla="*/ 155 h 227"/>
                <a:gd name="T30" fmla="*/ 299 w 309"/>
                <a:gd name="T31" fmla="*/ 150 h 227"/>
                <a:gd name="T32" fmla="*/ 303 w 309"/>
                <a:gd name="T33" fmla="*/ 144 h 227"/>
                <a:gd name="T34" fmla="*/ 306 w 309"/>
                <a:gd name="T35" fmla="*/ 138 h 227"/>
                <a:gd name="T36" fmla="*/ 307 w 309"/>
                <a:gd name="T37" fmla="*/ 131 h 227"/>
                <a:gd name="T38" fmla="*/ 309 w 309"/>
                <a:gd name="T39" fmla="*/ 124 h 227"/>
                <a:gd name="T40" fmla="*/ 306 w 309"/>
                <a:gd name="T41" fmla="*/ 117 h 227"/>
                <a:gd name="T42" fmla="*/ 274 w 309"/>
                <a:gd name="T43" fmla="*/ 23 h 227"/>
                <a:gd name="T44" fmla="*/ 274 w 309"/>
                <a:gd name="T45" fmla="*/ 23 h 227"/>
                <a:gd name="T46" fmla="*/ 271 w 309"/>
                <a:gd name="T47" fmla="*/ 16 h 227"/>
                <a:gd name="T48" fmla="*/ 265 w 309"/>
                <a:gd name="T49" fmla="*/ 11 h 227"/>
                <a:gd name="T50" fmla="*/ 260 w 309"/>
                <a:gd name="T51" fmla="*/ 7 h 227"/>
                <a:gd name="T52" fmla="*/ 253 w 309"/>
                <a:gd name="T53" fmla="*/ 4 h 227"/>
                <a:gd name="T54" fmla="*/ 247 w 309"/>
                <a:gd name="T55" fmla="*/ 1 h 227"/>
                <a:gd name="T56" fmla="*/ 238 w 309"/>
                <a:gd name="T57" fmla="*/ 0 h 227"/>
                <a:gd name="T58" fmla="*/ 230 w 309"/>
                <a:gd name="T59" fmla="*/ 1 h 227"/>
                <a:gd name="T60" fmla="*/ 222 w 309"/>
                <a:gd name="T61" fmla="*/ 3 h 227"/>
                <a:gd name="T62" fmla="*/ 29 w 309"/>
                <a:gd name="T63" fmla="*/ 65 h 227"/>
                <a:gd name="T64" fmla="*/ 29 w 309"/>
                <a:gd name="T65" fmla="*/ 65 h 227"/>
                <a:gd name="T66" fmla="*/ 21 w 309"/>
                <a:gd name="T67" fmla="*/ 67 h 227"/>
                <a:gd name="T68" fmla="*/ 14 w 309"/>
                <a:gd name="T69" fmla="*/ 73 h 227"/>
                <a:gd name="T70" fmla="*/ 9 w 309"/>
                <a:gd name="T71" fmla="*/ 77 h 227"/>
                <a:gd name="T72" fmla="*/ 5 w 309"/>
                <a:gd name="T73" fmla="*/ 84 h 227"/>
                <a:gd name="T74" fmla="*/ 1 w 309"/>
                <a:gd name="T75" fmla="*/ 90 h 227"/>
                <a:gd name="T76" fmla="*/ 0 w 309"/>
                <a:gd name="T77" fmla="*/ 97 h 227"/>
                <a:gd name="T78" fmla="*/ 0 w 309"/>
                <a:gd name="T79" fmla="*/ 104 h 227"/>
                <a:gd name="T80" fmla="*/ 1 w 309"/>
                <a:gd name="T81" fmla="*/ 11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9" h="227">
                  <a:moveTo>
                    <a:pt x="1" y="111"/>
                  </a:moveTo>
                  <a:lnTo>
                    <a:pt x="35" y="204"/>
                  </a:lnTo>
                  <a:lnTo>
                    <a:pt x="35" y="204"/>
                  </a:lnTo>
                  <a:lnTo>
                    <a:pt x="37" y="210"/>
                  </a:lnTo>
                  <a:lnTo>
                    <a:pt x="41" y="216"/>
                  </a:lnTo>
                  <a:lnTo>
                    <a:pt x="47" y="221"/>
                  </a:lnTo>
                  <a:lnTo>
                    <a:pt x="54" y="224"/>
                  </a:lnTo>
                  <a:lnTo>
                    <a:pt x="62" y="227"/>
                  </a:lnTo>
                  <a:lnTo>
                    <a:pt x="68" y="227"/>
                  </a:lnTo>
                  <a:lnTo>
                    <a:pt x="76" y="227"/>
                  </a:lnTo>
                  <a:lnTo>
                    <a:pt x="85" y="225"/>
                  </a:lnTo>
                  <a:lnTo>
                    <a:pt x="279" y="162"/>
                  </a:lnTo>
                  <a:lnTo>
                    <a:pt x="279" y="162"/>
                  </a:lnTo>
                  <a:lnTo>
                    <a:pt x="287" y="159"/>
                  </a:lnTo>
                  <a:lnTo>
                    <a:pt x="292" y="155"/>
                  </a:lnTo>
                  <a:lnTo>
                    <a:pt x="299" y="150"/>
                  </a:lnTo>
                  <a:lnTo>
                    <a:pt x="303" y="144"/>
                  </a:lnTo>
                  <a:lnTo>
                    <a:pt x="306" y="138"/>
                  </a:lnTo>
                  <a:lnTo>
                    <a:pt x="307" y="131"/>
                  </a:lnTo>
                  <a:lnTo>
                    <a:pt x="309" y="124"/>
                  </a:lnTo>
                  <a:lnTo>
                    <a:pt x="306" y="117"/>
                  </a:lnTo>
                  <a:lnTo>
                    <a:pt x="274" y="23"/>
                  </a:lnTo>
                  <a:lnTo>
                    <a:pt x="274" y="23"/>
                  </a:lnTo>
                  <a:lnTo>
                    <a:pt x="271" y="16"/>
                  </a:lnTo>
                  <a:lnTo>
                    <a:pt x="265" y="11"/>
                  </a:lnTo>
                  <a:lnTo>
                    <a:pt x="260" y="7"/>
                  </a:lnTo>
                  <a:lnTo>
                    <a:pt x="253" y="4"/>
                  </a:lnTo>
                  <a:lnTo>
                    <a:pt x="247" y="1"/>
                  </a:lnTo>
                  <a:lnTo>
                    <a:pt x="238" y="0"/>
                  </a:lnTo>
                  <a:lnTo>
                    <a:pt x="230" y="1"/>
                  </a:lnTo>
                  <a:lnTo>
                    <a:pt x="222" y="3"/>
                  </a:lnTo>
                  <a:lnTo>
                    <a:pt x="29" y="65"/>
                  </a:lnTo>
                  <a:lnTo>
                    <a:pt x="29" y="65"/>
                  </a:lnTo>
                  <a:lnTo>
                    <a:pt x="21" y="67"/>
                  </a:lnTo>
                  <a:lnTo>
                    <a:pt x="14" y="73"/>
                  </a:lnTo>
                  <a:lnTo>
                    <a:pt x="9" y="77"/>
                  </a:lnTo>
                  <a:lnTo>
                    <a:pt x="5" y="84"/>
                  </a:lnTo>
                  <a:lnTo>
                    <a:pt x="1" y="90"/>
                  </a:lnTo>
                  <a:lnTo>
                    <a:pt x="0" y="97"/>
                  </a:lnTo>
                  <a:lnTo>
                    <a:pt x="0" y="104"/>
                  </a:lnTo>
                  <a:lnTo>
                    <a:pt x="1" y="111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1" name="Freeform 659"/>
            <p:cNvSpPr>
              <a:spLocks/>
            </p:cNvSpPr>
            <p:nvPr/>
          </p:nvSpPr>
          <p:spPr bwMode="auto">
            <a:xfrm>
              <a:off x="3196672" y="3558743"/>
              <a:ext cx="416219" cy="305766"/>
            </a:xfrm>
            <a:custGeom>
              <a:avLst/>
              <a:gdLst>
                <a:gd name="T0" fmla="*/ 1 w 309"/>
                <a:gd name="T1" fmla="*/ 111 h 227"/>
                <a:gd name="T2" fmla="*/ 35 w 309"/>
                <a:gd name="T3" fmla="*/ 204 h 227"/>
                <a:gd name="T4" fmla="*/ 35 w 309"/>
                <a:gd name="T5" fmla="*/ 204 h 227"/>
                <a:gd name="T6" fmla="*/ 37 w 309"/>
                <a:gd name="T7" fmla="*/ 210 h 227"/>
                <a:gd name="T8" fmla="*/ 41 w 309"/>
                <a:gd name="T9" fmla="*/ 216 h 227"/>
                <a:gd name="T10" fmla="*/ 47 w 309"/>
                <a:gd name="T11" fmla="*/ 221 h 227"/>
                <a:gd name="T12" fmla="*/ 54 w 309"/>
                <a:gd name="T13" fmla="*/ 224 h 227"/>
                <a:gd name="T14" fmla="*/ 62 w 309"/>
                <a:gd name="T15" fmla="*/ 227 h 227"/>
                <a:gd name="T16" fmla="*/ 68 w 309"/>
                <a:gd name="T17" fmla="*/ 227 h 227"/>
                <a:gd name="T18" fmla="*/ 76 w 309"/>
                <a:gd name="T19" fmla="*/ 227 h 227"/>
                <a:gd name="T20" fmla="*/ 85 w 309"/>
                <a:gd name="T21" fmla="*/ 225 h 227"/>
                <a:gd name="T22" fmla="*/ 279 w 309"/>
                <a:gd name="T23" fmla="*/ 162 h 227"/>
                <a:gd name="T24" fmla="*/ 279 w 309"/>
                <a:gd name="T25" fmla="*/ 162 h 227"/>
                <a:gd name="T26" fmla="*/ 287 w 309"/>
                <a:gd name="T27" fmla="*/ 159 h 227"/>
                <a:gd name="T28" fmla="*/ 292 w 309"/>
                <a:gd name="T29" fmla="*/ 155 h 227"/>
                <a:gd name="T30" fmla="*/ 299 w 309"/>
                <a:gd name="T31" fmla="*/ 150 h 227"/>
                <a:gd name="T32" fmla="*/ 303 w 309"/>
                <a:gd name="T33" fmla="*/ 144 h 227"/>
                <a:gd name="T34" fmla="*/ 306 w 309"/>
                <a:gd name="T35" fmla="*/ 138 h 227"/>
                <a:gd name="T36" fmla="*/ 307 w 309"/>
                <a:gd name="T37" fmla="*/ 131 h 227"/>
                <a:gd name="T38" fmla="*/ 309 w 309"/>
                <a:gd name="T39" fmla="*/ 124 h 227"/>
                <a:gd name="T40" fmla="*/ 306 w 309"/>
                <a:gd name="T41" fmla="*/ 117 h 227"/>
                <a:gd name="T42" fmla="*/ 274 w 309"/>
                <a:gd name="T43" fmla="*/ 23 h 227"/>
                <a:gd name="T44" fmla="*/ 274 w 309"/>
                <a:gd name="T45" fmla="*/ 23 h 227"/>
                <a:gd name="T46" fmla="*/ 271 w 309"/>
                <a:gd name="T47" fmla="*/ 16 h 227"/>
                <a:gd name="T48" fmla="*/ 265 w 309"/>
                <a:gd name="T49" fmla="*/ 11 h 227"/>
                <a:gd name="T50" fmla="*/ 260 w 309"/>
                <a:gd name="T51" fmla="*/ 7 h 227"/>
                <a:gd name="T52" fmla="*/ 253 w 309"/>
                <a:gd name="T53" fmla="*/ 4 h 227"/>
                <a:gd name="T54" fmla="*/ 247 w 309"/>
                <a:gd name="T55" fmla="*/ 1 h 227"/>
                <a:gd name="T56" fmla="*/ 238 w 309"/>
                <a:gd name="T57" fmla="*/ 0 h 227"/>
                <a:gd name="T58" fmla="*/ 230 w 309"/>
                <a:gd name="T59" fmla="*/ 1 h 227"/>
                <a:gd name="T60" fmla="*/ 222 w 309"/>
                <a:gd name="T61" fmla="*/ 3 h 227"/>
                <a:gd name="T62" fmla="*/ 29 w 309"/>
                <a:gd name="T63" fmla="*/ 65 h 227"/>
                <a:gd name="T64" fmla="*/ 29 w 309"/>
                <a:gd name="T65" fmla="*/ 65 h 227"/>
                <a:gd name="T66" fmla="*/ 21 w 309"/>
                <a:gd name="T67" fmla="*/ 67 h 227"/>
                <a:gd name="T68" fmla="*/ 14 w 309"/>
                <a:gd name="T69" fmla="*/ 73 h 227"/>
                <a:gd name="T70" fmla="*/ 9 w 309"/>
                <a:gd name="T71" fmla="*/ 77 h 227"/>
                <a:gd name="T72" fmla="*/ 5 w 309"/>
                <a:gd name="T73" fmla="*/ 84 h 227"/>
                <a:gd name="T74" fmla="*/ 1 w 309"/>
                <a:gd name="T75" fmla="*/ 90 h 227"/>
                <a:gd name="T76" fmla="*/ 0 w 309"/>
                <a:gd name="T77" fmla="*/ 97 h 227"/>
                <a:gd name="T78" fmla="*/ 0 w 309"/>
                <a:gd name="T79" fmla="*/ 104 h 227"/>
                <a:gd name="T80" fmla="*/ 1 w 309"/>
                <a:gd name="T81" fmla="*/ 11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9" h="227">
                  <a:moveTo>
                    <a:pt x="1" y="111"/>
                  </a:moveTo>
                  <a:lnTo>
                    <a:pt x="35" y="204"/>
                  </a:lnTo>
                  <a:lnTo>
                    <a:pt x="35" y="204"/>
                  </a:lnTo>
                  <a:lnTo>
                    <a:pt x="37" y="210"/>
                  </a:lnTo>
                  <a:lnTo>
                    <a:pt x="41" y="216"/>
                  </a:lnTo>
                  <a:lnTo>
                    <a:pt x="47" y="221"/>
                  </a:lnTo>
                  <a:lnTo>
                    <a:pt x="54" y="224"/>
                  </a:lnTo>
                  <a:lnTo>
                    <a:pt x="62" y="227"/>
                  </a:lnTo>
                  <a:lnTo>
                    <a:pt x="68" y="227"/>
                  </a:lnTo>
                  <a:lnTo>
                    <a:pt x="76" y="227"/>
                  </a:lnTo>
                  <a:lnTo>
                    <a:pt x="85" y="225"/>
                  </a:lnTo>
                  <a:lnTo>
                    <a:pt x="279" y="162"/>
                  </a:lnTo>
                  <a:lnTo>
                    <a:pt x="279" y="162"/>
                  </a:lnTo>
                  <a:lnTo>
                    <a:pt x="287" y="159"/>
                  </a:lnTo>
                  <a:lnTo>
                    <a:pt x="292" y="155"/>
                  </a:lnTo>
                  <a:lnTo>
                    <a:pt x="299" y="150"/>
                  </a:lnTo>
                  <a:lnTo>
                    <a:pt x="303" y="144"/>
                  </a:lnTo>
                  <a:lnTo>
                    <a:pt x="306" y="138"/>
                  </a:lnTo>
                  <a:lnTo>
                    <a:pt x="307" y="131"/>
                  </a:lnTo>
                  <a:lnTo>
                    <a:pt x="309" y="124"/>
                  </a:lnTo>
                  <a:lnTo>
                    <a:pt x="306" y="117"/>
                  </a:lnTo>
                  <a:lnTo>
                    <a:pt x="274" y="23"/>
                  </a:lnTo>
                  <a:lnTo>
                    <a:pt x="274" y="23"/>
                  </a:lnTo>
                  <a:lnTo>
                    <a:pt x="271" y="16"/>
                  </a:lnTo>
                  <a:lnTo>
                    <a:pt x="265" y="11"/>
                  </a:lnTo>
                  <a:lnTo>
                    <a:pt x="260" y="7"/>
                  </a:lnTo>
                  <a:lnTo>
                    <a:pt x="253" y="4"/>
                  </a:lnTo>
                  <a:lnTo>
                    <a:pt x="247" y="1"/>
                  </a:lnTo>
                  <a:lnTo>
                    <a:pt x="238" y="0"/>
                  </a:lnTo>
                  <a:lnTo>
                    <a:pt x="230" y="1"/>
                  </a:lnTo>
                  <a:lnTo>
                    <a:pt x="222" y="3"/>
                  </a:lnTo>
                  <a:lnTo>
                    <a:pt x="29" y="65"/>
                  </a:lnTo>
                  <a:lnTo>
                    <a:pt x="29" y="65"/>
                  </a:lnTo>
                  <a:lnTo>
                    <a:pt x="21" y="67"/>
                  </a:lnTo>
                  <a:lnTo>
                    <a:pt x="14" y="73"/>
                  </a:lnTo>
                  <a:lnTo>
                    <a:pt x="9" y="77"/>
                  </a:lnTo>
                  <a:lnTo>
                    <a:pt x="5" y="84"/>
                  </a:lnTo>
                  <a:lnTo>
                    <a:pt x="1" y="90"/>
                  </a:lnTo>
                  <a:lnTo>
                    <a:pt x="0" y="97"/>
                  </a:lnTo>
                  <a:lnTo>
                    <a:pt x="0" y="104"/>
                  </a:lnTo>
                  <a:lnTo>
                    <a:pt x="1" y="1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2" name="Freeform 660"/>
            <p:cNvSpPr>
              <a:spLocks/>
            </p:cNvSpPr>
            <p:nvPr/>
          </p:nvSpPr>
          <p:spPr bwMode="auto">
            <a:xfrm>
              <a:off x="3220918" y="3740587"/>
              <a:ext cx="22899" cy="52533"/>
            </a:xfrm>
            <a:custGeom>
              <a:avLst/>
              <a:gdLst>
                <a:gd name="T0" fmla="*/ 0 w 17"/>
                <a:gd name="T1" fmla="*/ 3 h 39"/>
                <a:gd name="T2" fmla="*/ 13 w 17"/>
                <a:gd name="T3" fmla="*/ 38 h 39"/>
                <a:gd name="T4" fmla="*/ 13 w 17"/>
                <a:gd name="T5" fmla="*/ 38 h 39"/>
                <a:gd name="T6" fmla="*/ 14 w 17"/>
                <a:gd name="T7" fmla="*/ 39 h 39"/>
                <a:gd name="T8" fmla="*/ 15 w 17"/>
                <a:gd name="T9" fmla="*/ 39 h 39"/>
                <a:gd name="T10" fmla="*/ 15 w 17"/>
                <a:gd name="T11" fmla="*/ 39 h 39"/>
                <a:gd name="T12" fmla="*/ 17 w 17"/>
                <a:gd name="T13" fmla="*/ 38 h 39"/>
                <a:gd name="T14" fmla="*/ 17 w 17"/>
                <a:gd name="T15" fmla="*/ 36 h 39"/>
                <a:gd name="T16" fmla="*/ 4 w 17"/>
                <a:gd name="T17" fmla="*/ 1 h 39"/>
                <a:gd name="T18" fmla="*/ 4 w 17"/>
                <a:gd name="T19" fmla="*/ 1 h 39"/>
                <a:gd name="T20" fmla="*/ 3 w 17"/>
                <a:gd name="T21" fmla="*/ 0 h 39"/>
                <a:gd name="T22" fmla="*/ 2 w 17"/>
                <a:gd name="T23" fmla="*/ 0 h 39"/>
                <a:gd name="T24" fmla="*/ 2 w 17"/>
                <a:gd name="T25" fmla="*/ 0 h 39"/>
                <a:gd name="T26" fmla="*/ 0 w 17"/>
                <a:gd name="T27" fmla="*/ 1 h 39"/>
                <a:gd name="T28" fmla="*/ 0 w 17"/>
                <a:gd name="T29" fmla="*/ 3 h 39"/>
                <a:gd name="T30" fmla="*/ 0 w 17"/>
                <a:gd name="T31" fmla="*/ 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39">
                  <a:moveTo>
                    <a:pt x="0" y="3"/>
                  </a:moveTo>
                  <a:lnTo>
                    <a:pt x="13" y="38"/>
                  </a:lnTo>
                  <a:lnTo>
                    <a:pt x="13" y="38"/>
                  </a:lnTo>
                  <a:lnTo>
                    <a:pt x="14" y="39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17" y="38"/>
                  </a:lnTo>
                  <a:lnTo>
                    <a:pt x="17" y="36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93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3" name="Freeform 661"/>
            <p:cNvSpPr>
              <a:spLocks/>
            </p:cNvSpPr>
            <p:nvPr/>
          </p:nvSpPr>
          <p:spPr bwMode="auto">
            <a:xfrm>
              <a:off x="3563052" y="3648992"/>
              <a:ext cx="18858" cy="17511"/>
            </a:xfrm>
            <a:custGeom>
              <a:avLst/>
              <a:gdLst>
                <a:gd name="T0" fmla="*/ 4 w 14"/>
                <a:gd name="T1" fmla="*/ 2 h 13"/>
                <a:gd name="T2" fmla="*/ 4 w 14"/>
                <a:gd name="T3" fmla="*/ 2 h 13"/>
                <a:gd name="T4" fmla="*/ 7 w 14"/>
                <a:gd name="T5" fmla="*/ 0 h 13"/>
                <a:gd name="T6" fmla="*/ 10 w 14"/>
                <a:gd name="T7" fmla="*/ 2 h 13"/>
                <a:gd name="T8" fmla="*/ 12 w 14"/>
                <a:gd name="T9" fmla="*/ 3 h 13"/>
                <a:gd name="T10" fmla="*/ 12 w 14"/>
                <a:gd name="T11" fmla="*/ 4 h 13"/>
                <a:gd name="T12" fmla="*/ 12 w 14"/>
                <a:gd name="T13" fmla="*/ 4 h 13"/>
                <a:gd name="T14" fmla="*/ 14 w 14"/>
                <a:gd name="T15" fmla="*/ 7 h 13"/>
                <a:gd name="T16" fmla="*/ 12 w 14"/>
                <a:gd name="T17" fmla="*/ 8 h 13"/>
                <a:gd name="T18" fmla="*/ 11 w 14"/>
                <a:gd name="T19" fmla="*/ 11 h 13"/>
                <a:gd name="T20" fmla="*/ 8 w 14"/>
                <a:gd name="T21" fmla="*/ 11 h 13"/>
                <a:gd name="T22" fmla="*/ 8 w 14"/>
                <a:gd name="T23" fmla="*/ 11 h 13"/>
                <a:gd name="T24" fmla="*/ 6 w 14"/>
                <a:gd name="T25" fmla="*/ 13 h 13"/>
                <a:gd name="T26" fmla="*/ 3 w 14"/>
                <a:gd name="T27" fmla="*/ 11 h 13"/>
                <a:gd name="T28" fmla="*/ 2 w 14"/>
                <a:gd name="T29" fmla="*/ 10 h 13"/>
                <a:gd name="T30" fmla="*/ 0 w 14"/>
                <a:gd name="T31" fmla="*/ 8 h 13"/>
                <a:gd name="T32" fmla="*/ 0 w 14"/>
                <a:gd name="T33" fmla="*/ 8 h 13"/>
                <a:gd name="T34" fmla="*/ 0 w 14"/>
                <a:gd name="T35" fmla="*/ 6 h 13"/>
                <a:gd name="T36" fmla="*/ 2 w 14"/>
                <a:gd name="T37" fmla="*/ 4 h 13"/>
                <a:gd name="T38" fmla="*/ 3 w 14"/>
                <a:gd name="T39" fmla="*/ 3 h 13"/>
                <a:gd name="T40" fmla="*/ 4 w 14"/>
                <a:gd name="T41" fmla="*/ 2 h 13"/>
                <a:gd name="T42" fmla="*/ 4 w 14"/>
                <a:gd name="T43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13">
                  <a:moveTo>
                    <a:pt x="4" y="2"/>
                  </a:moveTo>
                  <a:lnTo>
                    <a:pt x="4" y="2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7"/>
                  </a:lnTo>
                  <a:lnTo>
                    <a:pt x="12" y="8"/>
                  </a:lnTo>
                  <a:lnTo>
                    <a:pt x="11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6" y="13"/>
                  </a:lnTo>
                  <a:lnTo>
                    <a:pt x="3" y="11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393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4" name="Freeform 662"/>
            <p:cNvSpPr>
              <a:spLocks/>
            </p:cNvSpPr>
            <p:nvPr/>
          </p:nvSpPr>
          <p:spPr bwMode="auto">
            <a:xfrm>
              <a:off x="3219571" y="3570867"/>
              <a:ext cx="301724" cy="282867"/>
            </a:xfrm>
            <a:custGeom>
              <a:avLst/>
              <a:gdLst>
                <a:gd name="T0" fmla="*/ 223 w 224"/>
                <a:gd name="T1" fmla="*/ 0 h 210"/>
                <a:gd name="T2" fmla="*/ 0 w 224"/>
                <a:gd name="T3" fmla="*/ 72 h 210"/>
                <a:gd name="T4" fmla="*/ 0 w 224"/>
                <a:gd name="T5" fmla="*/ 73 h 210"/>
                <a:gd name="T6" fmla="*/ 47 w 224"/>
                <a:gd name="T7" fmla="*/ 210 h 210"/>
                <a:gd name="T8" fmla="*/ 49 w 224"/>
                <a:gd name="T9" fmla="*/ 210 h 210"/>
                <a:gd name="T10" fmla="*/ 50 w 224"/>
                <a:gd name="T11" fmla="*/ 208 h 210"/>
                <a:gd name="T12" fmla="*/ 224 w 224"/>
                <a:gd name="T13" fmla="*/ 0 h 210"/>
                <a:gd name="T14" fmla="*/ 223 w 224"/>
                <a:gd name="T15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4" h="210">
                  <a:moveTo>
                    <a:pt x="223" y="0"/>
                  </a:moveTo>
                  <a:lnTo>
                    <a:pt x="0" y="72"/>
                  </a:lnTo>
                  <a:lnTo>
                    <a:pt x="0" y="73"/>
                  </a:lnTo>
                  <a:lnTo>
                    <a:pt x="47" y="210"/>
                  </a:lnTo>
                  <a:lnTo>
                    <a:pt x="49" y="210"/>
                  </a:lnTo>
                  <a:lnTo>
                    <a:pt x="50" y="208"/>
                  </a:lnTo>
                  <a:lnTo>
                    <a:pt x="224" y="0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5" name="Freeform 663"/>
            <p:cNvSpPr>
              <a:spLocks/>
            </p:cNvSpPr>
            <p:nvPr/>
          </p:nvSpPr>
          <p:spPr bwMode="auto">
            <a:xfrm>
              <a:off x="3219571" y="3570867"/>
              <a:ext cx="301724" cy="282867"/>
            </a:xfrm>
            <a:custGeom>
              <a:avLst/>
              <a:gdLst>
                <a:gd name="T0" fmla="*/ 223 w 224"/>
                <a:gd name="T1" fmla="*/ 0 h 210"/>
                <a:gd name="T2" fmla="*/ 0 w 224"/>
                <a:gd name="T3" fmla="*/ 72 h 210"/>
                <a:gd name="T4" fmla="*/ 0 w 224"/>
                <a:gd name="T5" fmla="*/ 73 h 210"/>
                <a:gd name="T6" fmla="*/ 47 w 224"/>
                <a:gd name="T7" fmla="*/ 210 h 210"/>
                <a:gd name="T8" fmla="*/ 49 w 224"/>
                <a:gd name="T9" fmla="*/ 210 h 210"/>
                <a:gd name="T10" fmla="*/ 50 w 224"/>
                <a:gd name="T11" fmla="*/ 208 h 210"/>
                <a:gd name="T12" fmla="*/ 224 w 224"/>
                <a:gd name="T13" fmla="*/ 0 h 210"/>
                <a:gd name="T14" fmla="*/ 223 w 224"/>
                <a:gd name="T15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4" h="210">
                  <a:moveTo>
                    <a:pt x="223" y="0"/>
                  </a:moveTo>
                  <a:lnTo>
                    <a:pt x="0" y="72"/>
                  </a:lnTo>
                  <a:lnTo>
                    <a:pt x="0" y="73"/>
                  </a:lnTo>
                  <a:lnTo>
                    <a:pt x="47" y="210"/>
                  </a:lnTo>
                  <a:lnTo>
                    <a:pt x="49" y="210"/>
                  </a:lnTo>
                  <a:lnTo>
                    <a:pt x="50" y="208"/>
                  </a:lnTo>
                  <a:lnTo>
                    <a:pt x="224" y="0"/>
                  </a:lnTo>
                  <a:lnTo>
                    <a:pt x="2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6" name="Freeform 664"/>
            <p:cNvSpPr>
              <a:spLocks/>
            </p:cNvSpPr>
            <p:nvPr/>
          </p:nvSpPr>
          <p:spPr bwMode="auto">
            <a:xfrm>
              <a:off x="3286920" y="3570867"/>
              <a:ext cx="297684" cy="280173"/>
            </a:xfrm>
            <a:custGeom>
              <a:avLst/>
              <a:gdLst>
                <a:gd name="T0" fmla="*/ 221 w 221"/>
                <a:gd name="T1" fmla="*/ 137 h 208"/>
                <a:gd name="T2" fmla="*/ 174 w 221"/>
                <a:gd name="T3" fmla="*/ 0 h 208"/>
                <a:gd name="T4" fmla="*/ 174 w 221"/>
                <a:gd name="T5" fmla="*/ 0 h 208"/>
                <a:gd name="T6" fmla="*/ 0 w 221"/>
                <a:gd name="T7" fmla="*/ 208 h 208"/>
                <a:gd name="T8" fmla="*/ 221 w 221"/>
                <a:gd name="T9" fmla="*/ 138 h 208"/>
                <a:gd name="T10" fmla="*/ 221 w 221"/>
                <a:gd name="T11" fmla="*/ 13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208">
                  <a:moveTo>
                    <a:pt x="221" y="137"/>
                  </a:moveTo>
                  <a:lnTo>
                    <a:pt x="174" y="0"/>
                  </a:lnTo>
                  <a:lnTo>
                    <a:pt x="174" y="0"/>
                  </a:lnTo>
                  <a:lnTo>
                    <a:pt x="0" y="208"/>
                  </a:lnTo>
                  <a:lnTo>
                    <a:pt x="221" y="138"/>
                  </a:lnTo>
                  <a:lnTo>
                    <a:pt x="221" y="137"/>
                  </a:lnTo>
                  <a:close/>
                </a:path>
              </a:pathLst>
            </a:cu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7" name="Freeform 665"/>
            <p:cNvSpPr>
              <a:spLocks/>
            </p:cNvSpPr>
            <p:nvPr/>
          </p:nvSpPr>
          <p:spPr bwMode="auto">
            <a:xfrm>
              <a:off x="3286920" y="3570867"/>
              <a:ext cx="297684" cy="280173"/>
            </a:xfrm>
            <a:custGeom>
              <a:avLst/>
              <a:gdLst>
                <a:gd name="T0" fmla="*/ 221 w 221"/>
                <a:gd name="T1" fmla="*/ 137 h 208"/>
                <a:gd name="T2" fmla="*/ 174 w 221"/>
                <a:gd name="T3" fmla="*/ 0 h 208"/>
                <a:gd name="T4" fmla="*/ 174 w 221"/>
                <a:gd name="T5" fmla="*/ 0 h 208"/>
                <a:gd name="T6" fmla="*/ 0 w 221"/>
                <a:gd name="T7" fmla="*/ 208 h 208"/>
                <a:gd name="T8" fmla="*/ 221 w 221"/>
                <a:gd name="T9" fmla="*/ 138 h 208"/>
                <a:gd name="T10" fmla="*/ 221 w 221"/>
                <a:gd name="T11" fmla="*/ 13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208">
                  <a:moveTo>
                    <a:pt x="221" y="137"/>
                  </a:moveTo>
                  <a:lnTo>
                    <a:pt x="174" y="0"/>
                  </a:lnTo>
                  <a:lnTo>
                    <a:pt x="174" y="0"/>
                  </a:lnTo>
                  <a:lnTo>
                    <a:pt x="0" y="208"/>
                  </a:lnTo>
                  <a:lnTo>
                    <a:pt x="221" y="138"/>
                  </a:lnTo>
                  <a:lnTo>
                    <a:pt x="221" y="1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8" name="Freeform 666"/>
            <p:cNvSpPr>
              <a:spLocks noEditPoints="1"/>
            </p:cNvSpPr>
            <p:nvPr/>
          </p:nvSpPr>
          <p:spPr bwMode="auto">
            <a:xfrm>
              <a:off x="3202060" y="3824100"/>
              <a:ext cx="307112" cy="114494"/>
            </a:xfrm>
            <a:custGeom>
              <a:avLst/>
              <a:gdLst>
                <a:gd name="T0" fmla="*/ 132 w 228"/>
                <a:gd name="T1" fmla="*/ 24 h 85"/>
                <a:gd name="T2" fmla="*/ 77 w 228"/>
                <a:gd name="T3" fmla="*/ 43 h 85"/>
                <a:gd name="T4" fmla="*/ 191 w 228"/>
                <a:gd name="T5" fmla="*/ 78 h 85"/>
                <a:gd name="T6" fmla="*/ 195 w 228"/>
                <a:gd name="T7" fmla="*/ 78 h 85"/>
                <a:gd name="T8" fmla="*/ 195 w 228"/>
                <a:gd name="T9" fmla="*/ 78 h 85"/>
                <a:gd name="T10" fmla="*/ 197 w 228"/>
                <a:gd name="T11" fmla="*/ 80 h 85"/>
                <a:gd name="T12" fmla="*/ 206 w 228"/>
                <a:gd name="T13" fmla="*/ 82 h 85"/>
                <a:gd name="T14" fmla="*/ 214 w 228"/>
                <a:gd name="T15" fmla="*/ 85 h 85"/>
                <a:gd name="T16" fmla="*/ 214 w 228"/>
                <a:gd name="T17" fmla="*/ 85 h 85"/>
                <a:gd name="T18" fmla="*/ 216 w 228"/>
                <a:gd name="T19" fmla="*/ 85 h 85"/>
                <a:gd name="T20" fmla="*/ 216 w 228"/>
                <a:gd name="T21" fmla="*/ 85 h 85"/>
                <a:gd name="T22" fmla="*/ 217 w 228"/>
                <a:gd name="T23" fmla="*/ 85 h 85"/>
                <a:gd name="T24" fmla="*/ 220 w 228"/>
                <a:gd name="T25" fmla="*/ 84 h 85"/>
                <a:gd name="T26" fmla="*/ 222 w 228"/>
                <a:gd name="T27" fmla="*/ 78 h 85"/>
                <a:gd name="T28" fmla="*/ 228 w 228"/>
                <a:gd name="T29" fmla="*/ 63 h 85"/>
                <a:gd name="T30" fmla="*/ 228 w 228"/>
                <a:gd name="T31" fmla="*/ 63 h 85"/>
                <a:gd name="T32" fmla="*/ 228 w 228"/>
                <a:gd name="T33" fmla="*/ 61 h 85"/>
                <a:gd name="T34" fmla="*/ 228 w 228"/>
                <a:gd name="T35" fmla="*/ 57 h 85"/>
                <a:gd name="T36" fmla="*/ 226 w 228"/>
                <a:gd name="T37" fmla="*/ 55 h 85"/>
                <a:gd name="T38" fmla="*/ 224 w 228"/>
                <a:gd name="T39" fmla="*/ 54 h 85"/>
                <a:gd name="T40" fmla="*/ 132 w 228"/>
                <a:gd name="T41" fmla="*/ 24 h 85"/>
                <a:gd name="T42" fmla="*/ 1 w 228"/>
                <a:gd name="T43" fmla="*/ 0 h 85"/>
                <a:gd name="T44" fmla="*/ 0 w 228"/>
                <a:gd name="T45" fmla="*/ 1 h 85"/>
                <a:gd name="T46" fmla="*/ 4 w 228"/>
                <a:gd name="T47" fmla="*/ 7 h 85"/>
                <a:gd name="T48" fmla="*/ 1 w 228"/>
                <a:gd name="T4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8" h="85">
                  <a:moveTo>
                    <a:pt x="132" y="24"/>
                  </a:moveTo>
                  <a:lnTo>
                    <a:pt x="77" y="43"/>
                  </a:lnTo>
                  <a:lnTo>
                    <a:pt x="191" y="78"/>
                  </a:lnTo>
                  <a:lnTo>
                    <a:pt x="195" y="78"/>
                  </a:lnTo>
                  <a:lnTo>
                    <a:pt x="195" y="78"/>
                  </a:lnTo>
                  <a:lnTo>
                    <a:pt x="197" y="80"/>
                  </a:lnTo>
                  <a:lnTo>
                    <a:pt x="206" y="82"/>
                  </a:lnTo>
                  <a:lnTo>
                    <a:pt x="214" y="85"/>
                  </a:lnTo>
                  <a:lnTo>
                    <a:pt x="214" y="85"/>
                  </a:lnTo>
                  <a:lnTo>
                    <a:pt x="216" y="85"/>
                  </a:lnTo>
                  <a:lnTo>
                    <a:pt x="216" y="85"/>
                  </a:lnTo>
                  <a:lnTo>
                    <a:pt x="217" y="85"/>
                  </a:lnTo>
                  <a:lnTo>
                    <a:pt x="220" y="84"/>
                  </a:lnTo>
                  <a:lnTo>
                    <a:pt x="222" y="78"/>
                  </a:lnTo>
                  <a:lnTo>
                    <a:pt x="228" y="63"/>
                  </a:lnTo>
                  <a:lnTo>
                    <a:pt x="228" y="63"/>
                  </a:lnTo>
                  <a:lnTo>
                    <a:pt x="228" y="61"/>
                  </a:lnTo>
                  <a:lnTo>
                    <a:pt x="228" y="57"/>
                  </a:lnTo>
                  <a:lnTo>
                    <a:pt x="226" y="55"/>
                  </a:lnTo>
                  <a:lnTo>
                    <a:pt x="224" y="54"/>
                  </a:lnTo>
                  <a:lnTo>
                    <a:pt x="132" y="24"/>
                  </a:lnTo>
                  <a:close/>
                  <a:moveTo>
                    <a:pt x="1" y="0"/>
                  </a:moveTo>
                  <a:lnTo>
                    <a:pt x="0" y="1"/>
                  </a:lnTo>
                  <a:lnTo>
                    <a:pt x="4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9" name="Freeform 667"/>
            <p:cNvSpPr>
              <a:spLocks/>
            </p:cNvSpPr>
            <p:nvPr/>
          </p:nvSpPr>
          <p:spPr bwMode="auto">
            <a:xfrm>
              <a:off x="3305778" y="3856427"/>
              <a:ext cx="203395" cy="82166"/>
            </a:xfrm>
            <a:custGeom>
              <a:avLst/>
              <a:gdLst>
                <a:gd name="T0" fmla="*/ 55 w 151"/>
                <a:gd name="T1" fmla="*/ 0 h 61"/>
                <a:gd name="T2" fmla="*/ 0 w 151"/>
                <a:gd name="T3" fmla="*/ 19 h 61"/>
                <a:gd name="T4" fmla="*/ 114 w 151"/>
                <a:gd name="T5" fmla="*/ 54 h 61"/>
                <a:gd name="T6" fmla="*/ 118 w 151"/>
                <a:gd name="T7" fmla="*/ 54 h 61"/>
                <a:gd name="T8" fmla="*/ 118 w 151"/>
                <a:gd name="T9" fmla="*/ 54 h 61"/>
                <a:gd name="T10" fmla="*/ 120 w 151"/>
                <a:gd name="T11" fmla="*/ 56 h 61"/>
                <a:gd name="T12" fmla="*/ 129 w 151"/>
                <a:gd name="T13" fmla="*/ 58 h 61"/>
                <a:gd name="T14" fmla="*/ 137 w 151"/>
                <a:gd name="T15" fmla="*/ 61 h 61"/>
                <a:gd name="T16" fmla="*/ 137 w 151"/>
                <a:gd name="T17" fmla="*/ 61 h 61"/>
                <a:gd name="T18" fmla="*/ 139 w 151"/>
                <a:gd name="T19" fmla="*/ 61 h 61"/>
                <a:gd name="T20" fmla="*/ 139 w 151"/>
                <a:gd name="T21" fmla="*/ 61 h 61"/>
                <a:gd name="T22" fmla="*/ 140 w 151"/>
                <a:gd name="T23" fmla="*/ 61 h 61"/>
                <a:gd name="T24" fmla="*/ 143 w 151"/>
                <a:gd name="T25" fmla="*/ 60 h 61"/>
                <a:gd name="T26" fmla="*/ 145 w 151"/>
                <a:gd name="T27" fmla="*/ 54 h 61"/>
                <a:gd name="T28" fmla="*/ 151 w 151"/>
                <a:gd name="T29" fmla="*/ 39 h 61"/>
                <a:gd name="T30" fmla="*/ 151 w 151"/>
                <a:gd name="T31" fmla="*/ 39 h 61"/>
                <a:gd name="T32" fmla="*/ 151 w 151"/>
                <a:gd name="T33" fmla="*/ 37 h 61"/>
                <a:gd name="T34" fmla="*/ 151 w 151"/>
                <a:gd name="T35" fmla="*/ 33 h 61"/>
                <a:gd name="T36" fmla="*/ 149 w 151"/>
                <a:gd name="T37" fmla="*/ 31 h 61"/>
                <a:gd name="T38" fmla="*/ 147 w 151"/>
                <a:gd name="T39" fmla="*/ 30 h 61"/>
                <a:gd name="T40" fmla="*/ 55 w 151"/>
                <a:gd name="T4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1" h="61">
                  <a:moveTo>
                    <a:pt x="55" y="0"/>
                  </a:moveTo>
                  <a:lnTo>
                    <a:pt x="0" y="19"/>
                  </a:lnTo>
                  <a:lnTo>
                    <a:pt x="114" y="54"/>
                  </a:lnTo>
                  <a:lnTo>
                    <a:pt x="118" y="54"/>
                  </a:lnTo>
                  <a:lnTo>
                    <a:pt x="118" y="54"/>
                  </a:lnTo>
                  <a:lnTo>
                    <a:pt x="120" y="56"/>
                  </a:lnTo>
                  <a:lnTo>
                    <a:pt x="129" y="58"/>
                  </a:lnTo>
                  <a:lnTo>
                    <a:pt x="137" y="61"/>
                  </a:lnTo>
                  <a:lnTo>
                    <a:pt x="137" y="61"/>
                  </a:lnTo>
                  <a:lnTo>
                    <a:pt x="139" y="61"/>
                  </a:lnTo>
                  <a:lnTo>
                    <a:pt x="139" y="61"/>
                  </a:lnTo>
                  <a:lnTo>
                    <a:pt x="140" y="61"/>
                  </a:lnTo>
                  <a:lnTo>
                    <a:pt x="143" y="60"/>
                  </a:lnTo>
                  <a:lnTo>
                    <a:pt x="145" y="54"/>
                  </a:lnTo>
                  <a:lnTo>
                    <a:pt x="151" y="39"/>
                  </a:lnTo>
                  <a:lnTo>
                    <a:pt x="151" y="39"/>
                  </a:lnTo>
                  <a:lnTo>
                    <a:pt x="151" y="37"/>
                  </a:lnTo>
                  <a:lnTo>
                    <a:pt x="151" y="33"/>
                  </a:lnTo>
                  <a:lnTo>
                    <a:pt x="149" y="31"/>
                  </a:lnTo>
                  <a:lnTo>
                    <a:pt x="147" y="30"/>
                  </a:lnTo>
                  <a:lnTo>
                    <a:pt x="5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0" name="Freeform 668"/>
            <p:cNvSpPr>
              <a:spLocks/>
            </p:cNvSpPr>
            <p:nvPr/>
          </p:nvSpPr>
          <p:spPr bwMode="auto">
            <a:xfrm>
              <a:off x="3202060" y="3824100"/>
              <a:ext cx="5388" cy="9429"/>
            </a:xfrm>
            <a:custGeom>
              <a:avLst/>
              <a:gdLst>
                <a:gd name="T0" fmla="*/ 1 w 4"/>
                <a:gd name="T1" fmla="*/ 0 h 7"/>
                <a:gd name="T2" fmla="*/ 0 w 4"/>
                <a:gd name="T3" fmla="*/ 1 h 7"/>
                <a:gd name="T4" fmla="*/ 4 w 4"/>
                <a:gd name="T5" fmla="*/ 7 h 7"/>
                <a:gd name="T6" fmla="*/ 1 w 4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0" y="1"/>
                  </a:lnTo>
                  <a:lnTo>
                    <a:pt x="4" y="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1" name="Freeform 669"/>
            <p:cNvSpPr>
              <a:spLocks/>
            </p:cNvSpPr>
            <p:nvPr/>
          </p:nvSpPr>
          <p:spPr bwMode="auto">
            <a:xfrm>
              <a:off x="3459334" y="3929164"/>
              <a:ext cx="8082" cy="2694"/>
            </a:xfrm>
            <a:custGeom>
              <a:avLst/>
              <a:gdLst>
                <a:gd name="T0" fmla="*/ 4 w 6"/>
                <a:gd name="T1" fmla="*/ 0 h 2"/>
                <a:gd name="T2" fmla="*/ 0 w 6"/>
                <a:gd name="T3" fmla="*/ 0 h 2"/>
                <a:gd name="T4" fmla="*/ 6 w 6"/>
                <a:gd name="T5" fmla="*/ 2 h 2"/>
                <a:gd name="T6" fmla="*/ 6 w 6"/>
                <a:gd name="T7" fmla="*/ 2 h 2"/>
                <a:gd name="T8" fmla="*/ 4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5F5A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2" name="Freeform 670"/>
            <p:cNvSpPr>
              <a:spLocks/>
            </p:cNvSpPr>
            <p:nvPr/>
          </p:nvSpPr>
          <p:spPr bwMode="auto">
            <a:xfrm>
              <a:off x="3459334" y="3929164"/>
              <a:ext cx="8082" cy="2694"/>
            </a:xfrm>
            <a:custGeom>
              <a:avLst/>
              <a:gdLst>
                <a:gd name="T0" fmla="*/ 4 w 6"/>
                <a:gd name="T1" fmla="*/ 0 h 2"/>
                <a:gd name="T2" fmla="*/ 0 w 6"/>
                <a:gd name="T3" fmla="*/ 0 h 2"/>
                <a:gd name="T4" fmla="*/ 6 w 6"/>
                <a:gd name="T5" fmla="*/ 2 h 2"/>
                <a:gd name="T6" fmla="*/ 6 w 6"/>
                <a:gd name="T7" fmla="*/ 2 h 2"/>
                <a:gd name="T8" fmla="*/ 4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3" name="Freeform 671"/>
            <p:cNvSpPr>
              <a:spLocks/>
            </p:cNvSpPr>
            <p:nvPr/>
          </p:nvSpPr>
          <p:spPr bwMode="auto">
            <a:xfrm>
              <a:off x="3203407" y="3814670"/>
              <a:ext cx="176455" cy="67349"/>
            </a:xfrm>
            <a:custGeom>
              <a:avLst/>
              <a:gdLst>
                <a:gd name="T0" fmla="*/ 24 w 131"/>
                <a:gd name="T1" fmla="*/ 0 h 50"/>
                <a:gd name="T2" fmla="*/ 0 w 131"/>
                <a:gd name="T3" fmla="*/ 7 h 50"/>
                <a:gd name="T4" fmla="*/ 3 w 131"/>
                <a:gd name="T5" fmla="*/ 14 h 50"/>
                <a:gd name="T6" fmla="*/ 4 w 131"/>
                <a:gd name="T7" fmla="*/ 16 h 50"/>
                <a:gd name="T8" fmla="*/ 17 w 131"/>
                <a:gd name="T9" fmla="*/ 31 h 50"/>
                <a:gd name="T10" fmla="*/ 76 w 131"/>
                <a:gd name="T11" fmla="*/ 50 h 50"/>
                <a:gd name="T12" fmla="*/ 131 w 131"/>
                <a:gd name="T13" fmla="*/ 31 h 50"/>
                <a:gd name="T14" fmla="*/ 109 w 131"/>
                <a:gd name="T15" fmla="*/ 26 h 50"/>
                <a:gd name="T16" fmla="*/ 80 w 131"/>
                <a:gd name="T17" fmla="*/ 35 h 50"/>
                <a:gd name="T18" fmla="*/ 80 w 131"/>
                <a:gd name="T19" fmla="*/ 35 h 50"/>
                <a:gd name="T20" fmla="*/ 73 w 131"/>
                <a:gd name="T21" fmla="*/ 37 h 50"/>
                <a:gd name="T22" fmla="*/ 65 w 131"/>
                <a:gd name="T23" fmla="*/ 37 h 50"/>
                <a:gd name="T24" fmla="*/ 65 w 131"/>
                <a:gd name="T25" fmla="*/ 37 h 50"/>
                <a:gd name="T26" fmla="*/ 54 w 131"/>
                <a:gd name="T27" fmla="*/ 35 h 50"/>
                <a:gd name="T28" fmla="*/ 49 w 131"/>
                <a:gd name="T29" fmla="*/ 34 h 50"/>
                <a:gd name="T30" fmla="*/ 43 w 131"/>
                <a:gd name="T31" fmla="*/ 31 h 50"/>
                <a:gd name="T32" fmla="*/ 38 w 131"/>
                <a:gd name="T33" fmla="*/ 27 h 50"/>
                <a:gd name="T34" fmla="*/ 35 w 131"/>
                <a:gd name="T35" fmla="*/ 23 h 50"/>
                <a:gd name="T36" fmla="*/ 31 w 131"/>
                <a:gd name="T37" fmla="*/ 19 h 50"/>
                <a:gd name="T38" fmla="*/ 30 w 131"/>
                <a:gd name="T39" fmla="*/ 14 h 50"/>
                <a:gd name="T40" fmla="*/ 24 w 131"/>
                <a:gd name="T4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50">
                  <a:moveTo>
                    <a:pt x="24" y="0"/>
                  </a:moveTo>
                  <a:lnTo>
                    <a:pt x="0" y="7"/>
                  </a:lnTo>
                  <a:lnTo>
                    <a:pt x="3" y="14"/>
                  </a:lnTo>
                  <a:lnTo>
                    <a:pt x="4" y="16"/>
                  </a:lnTo>
                  <a:lnTo>
                    <a:pt x="17" y="31"/>
                  </a:lnTo>
                  <a:lnTo>
                    <a:pt x="76" y="50"/>
                  </a:lnTo>
                  <a:lnTo>
                    <a:pt x="131" y="31"/>
                  </a:lnTo>
                  <a:lnTo>
                    <a:pt x="109" y="26"/>
                  </a:lnTo>
                  <a:lnTo>
                    <a:pt x="80" y="35"/>
                  </a:lnTo>
                  <a:lnTo>
                    <a:pt x="80" y="35"/>
                  </a:lnTo>
                  <a:lnTo>
                    <a:pt x="73" y="37"/>
                  </a:lnTo>
                  <a:lnTo>
                    <a:pt x="65" y="37"/>
                  </a:lnTo>
                  <a:lnTo>
                    <a:pt x="65" y="37"/>
                  </a:lnTo>
                  <a:lnTo>
                    <a:pt x="54" y="35"/>
                  </a:lnTo>
                  <a:lnTo>
                    <a:pt x="49" y="34"/>
                  </a:lnTo>
                  <a:lnTo>
                    <a:pt x="43" y="31"/>
                  </a:lnTo>
                  <a:lnTo>
                    <a:pt x="38" y="27"/>
                  </a:lnTo>
                  <a:lnTo>
                    <a:pt x="35" y="23"/>
                  </a:lnTo>
                  <a:lnTo>
                    <a:pt x="31" y="19"/>
                  </a:lnTo>
                  <a:lnTo>
                    <a:pt x="30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F6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4" name="Freeform 672"/>
            <p:cNvSpPr>
              <a:spLocks/>
            </p:cNvSpPr>
            <p:nvPr/>
          </p:nvSpPr>
          <p:spPr bwMode="auto">
            <a:xfrm>
              <a:off x="3203407" y="3814670"/>
              <a:ext cx="176455" cy="67349"/>
            </a:xfrm>
            <a:custGeom>
              <a:avLst/>
              <a:gdLst>
                <a:gd name="T0" fmla="*/ 24 w 131"/>
                <a:gd name="T1" fmla="*/ 0 h 50"/>
                <a:gd name="T2" fmla="*/ 0 w 131"/>
                <a:gd name="T3" fmla="*/ 7 h 50"/>
                <a:gd name="T4" fmla="*/ 3 w 131"/>
                <a:gd name="T5" fmla="*/ 14 h 50"/>
                <a:gd name="T6" fmla="*/ 4 w 131"/>
                <a:gd name="T7" fmla="*/ 16 h 50"/>
                <a:gd name="T8" fmla="*/ 17 w 131"/>
                <a:gd name="T9" fmla="*/ 31 h 50"/>
                <a:gd name="T10" fmla="*/ 76 w 131"/>
                <a:gd name="T11" fmla="*/ 50 h 50"/>
                <a:gd name="T12" fmla="*/ 131 w 131"/>
                <a:gd name="T13" fmla="*/ 31 h 50"/>
                <a:gd name="T14" fmla="*/ 109 w 131"/>
                <a:gd name="T15" fmla="*/ 26 h 50"/>
                <a:gd name="T16" fmla="*/ 80 w 131"/>
                <a:gd name="T17" fmla="*/ 35 h 50"/>
                <a:gd name="T18" fmla="*/ 80 w 131"/>
                <a:gd name="T19" fmla="*/ 35 h 50"/>
                <a:gd name="T20" fmla="*/ 73 w 131"/>
                <a:gd name="T21" fmla="*/ 37 h 50"/>
                <a:gd name="T22" fmla="*/ 65 w 131"/>
                <a:gd name="T23" fmla="*/ 37 h 50"/>
                <a:gd name="T24" fmla="*/ 65 w 131"/>
                <a:gd name="T25" fmla="*/ 37 h 50"/>
                <a:gd name="T26" fmla="*/ 54 w 131"/>
                <a:gd name="T27" fmla="*/ 35 h 50"/>
                <a:gd name="T28" fmla="*/ 49 w 131"/>
                <a:gd name="T29" fmla="*/ 34 h 50"/>
                <a:gd name="T30" fmla="*/ 43 w 131"/>
                <a:gd name="T31" fmla="*/ 31 h 50"/>
                <a:gd name="T32" fmla="*/ 38 w 131"/>
                <a:gd name="T33" fmla="*/ 27 h 50"/>
                <a:gd name="T34" fmla="*/ 35 w 131"/>
                <a:gd name="T35" fmla="*/ 23 h 50"/>
                <a:gd name="T36" fmla="*/ 31 w 131"/>
                <a:gd name="T37" fmla="*/ 19 h 50"/>
                <a:gd name="T38" fmla="*/ 30 w 131"/>
                <a:gd name="T39" fmla="*/ 14 h 50"/>
                <a:gd name="T40" fmla="*/ 24 w 131"/>
                <a:gd name="T4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50">
                  <a:moveTo>
                    <a:pt x="24" y="0"/>
                  </a:moveTo>
                  <a:lnTo>
                    <a:pt x="0" y="7"/>
                  </a:lnTo>
                  <a:lnTo>
                    <a:pt x="3" y="14"/>
                  </a:lnTo>
                  <a:lnTo>
                    <a:pt x="4" y="16"/>
                  </a:lnTo>
                  <a:lnTo>
                    <a:pt x="17" y="31"/>
                  </a:lnTo>
                  <a:lnTo>
                    <a:pt x="76" y="50"/>
                  </a:lnTo>
                  <a:lnTo>
                    <a:pt x="131" y="31"/>
                  </a:lnTo>
                  <a:lnTo>
                    <a:pt x="109" y="26"/>
                  </a:lnTo>
                  <a:lnTo>
                    <a:pt x="80" y="35"/>
                  </a:lnTo>
                  <a:lnTo>
                    <a:pt x="80" y="35"/>
                  </a:lnTo>
                  <a:lnTo>
                    <a:pt x="73" y="37"/>
                  </a:lnTo>
                  <a:lnTo>
                    <a:pt x="65" y="37"/>
                  </a:lnTo>
                  <a:lnTo>
                    <a:pt x="65" y="37"/>
                  </a:lnTo>
                  <a:lnTo>
                    <a:pt x="54" y="35"/>
                  </a:lnTo>
                  <a:lnTo>
                    <a:pt x="49" y="34"/>
                  </a:lnTo>
                  <a:lnTo>
                    <a:pt x="43" y="31"/>
                  </a:lnTo>
                  <a:lnTo>
                    <a:pt x="38" y="27"/>
                  </a:lnTo>
                  <a:lnTo>
                    <a:pt x="35" y="23"/>
                  </a:lnTo>
                  <a:lnTo>
                    <a:pt x="31" y="19"/>
                  </a:lnTo>
                  <a:lnTo>
                    <a:pt x="30" y="14"/>
                  </a:lnTo>
                  <a:lnTo>
                    <a:pt x="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5" name="Freeform 673"/>
            <p:cNvSpPr>
              <a:spLocks/>
            </p:cNvSpPr>
            <p:nvPr/>
          </p:nvSpPr>
          <p:spPr bwMode="auto">
            <a:xfrm>
              <a:off x="3235735" y="3814670"/>
              <a:ext cx="114494" cy="49839"/>
            </a:xfrm>
            <a:custGeom>
              <a:avLst/>
              <a:gdLst>
                <a:gd name="T0" fmla="*/ 3 w 85"/>
                <a:gd name="T1" fmla="*/ 0 h 37"/>
                <a:gd name="T2" fmla="*/ 0 w 85"/>
                <a:gd name="T3" fmla="*/ 0 h 37"/>
                <a:gd name="T4" fmla="*/ 6 w 85"/>
                <a:gd name="T5" fmla="*/ 14 h 37"/>
                <a:gd name="T6" fmla="*/ 6 w 85"/>
                <a:gd name="T7" fmla="*/ 14 h 37"/>
                <a:gd name="T8" fmla="*/ 7 w 85"/>
                <a:gd name="T9" fmla="*/ 19 h 37"/>
                <a:gd name="T10" fmla="*/ 11 w 85"/>
                <a:gd name="T11" fmla="*/ 23 h 37"/>
                <a:gd name="T12" fmla="*/ 14 w 85"/>
                <a:gd name="T13" fmla="*/ 27 h 37"/>
                <a:gd name="T14" fmla="*/ 19 w 85"/>
                <a:gd name="T15" fmla="*/ 31 h 37"/>
                <a:gd name="T16" fmla="*/ 25 w 85"/>
                <a:gd name="T17" fmla="*/ 34 h 37"/>
                <a:gd name="T18" fmla="*/ 30 w 85"/>
                <a:gd name="T19" fmla="*/ 35 h 37"/>
                <a:gd name="T20" fmla="*/ 41 w 85"/>
                <a:gd name="T21" fmla="*/ 37 h 37"/>
                <a:gd name="T22" fmla="*/ 41 w 85"/>
                <a:gd name="T23" fmla="*/ 37 h 37"/>
                <a:gd name="T24" fmla="*/ 49 w 85"/>
                <a:gd name="T25" fmla="*/ 37 h 37"/>
                <a:gd name="T26" fmla="*/ 56 w 85"/>
                <a:gd name="T27" fmla="*/ 35 h 37"/>
                <a:gd name="T28" fmla="*/ 85 w 85"/>
                <a:gd name="T29" fmla="*/ 26 h 37"/>
                <a:gd name="T30" fmla="*/ 65 w 85"/>
                <a:gd name="T31" fmla="*/ 19 h 37"/>
                <a:gd name="T32" fmla="*/ 38 w 85"/>
                <a:gd name="T33" fmla="*/ 27 h 37"/>
                <a:gd name="T34" fmla="*/ 37 w 85"/>
                <a:gd name="T35" fmla="*/ 29 h 37"/>
                <a:gd name="T36" fmla="*/ 35 w 85"/>
                <a:gd name="T37" fmla="*/ 29 h 37"/>
                <a:gd name="T38" fmla="*/ 29 w 85"/>
                <a:gd name="T39" fmla="*/ 7 h 37"/>
                <a:gd name="T40" fmla="*/ 3 w 85"/>
                <a:gd name="T4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5" h="37">
                  <a:moveTo>
                    <a:pt x="3" y="0"/>
                  </a:moveTo>
                  <a:lnTo>
                    <a:pt x="0" y="0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7" y="19"/>
                  </a:lnTo>
                  <a:lnTo>
                    <a:pt x="11" y="23"/>
                  </a:lnTo>
                  <a:lnTo>
                    <a:pt x="14" y="27"/>
                  </a:lnTo>
                  <a:lnTo>
                    <a:pt x="19" y="31"/>
                  </a:lnTo>
                  <a:lnTo>
                    <a:pt x="25" y="34"/>
                  </a:lnTo>
                  <a:lnTo>
                    <a:pt x="30" y="35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49" y="37"/>
                  </a:lnTo>
                  <a:lnTo>
                    <a:pt x="56" y="35"/>
                  </a:lnTo>
                  <a:lnTo>
                    <a:pt x="85" y="26"/>
                  </a:lnTo>
                  <a:lnTo>
                    <a:pt x="65" y="19"/>
                  </a:lnTo>
                  <a:lnTo>
                    <a:pt x="38" y="27"/>
                  </a:lnTo>
                  <a:lnTo>
                    <a:pt x="37" y="29"/>
                  </a:lnTo>
                  <a:lnTo>
                    <a:pt x="35" y="29"/>
                  </a:lnTo>
                  <a:lnTo>
                    <a:pt x="29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201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6" name="Freeform 674"/>
            <p:cNvSpPr>
              <a:spLocks/>
            </p:cNvSpPr>
            <p:nvPr/>
          </p:nvSpPr>
          <p:spPr bwMode="auto">
            <a:xfrm>
              <a:off x="3235735" y="3814670"/>
              <a:ext cx="114494" cy="49839"/>
            </a:xfrm>
            <a:custGeom>
              <a:avLst/>
              <a:gdLst>
                <a:gd name="T0" fmla="*/ 3 w 85"/>
                <a:gd name="T1" fmla="*/ 0 h 37"/>
                <a:gd name="T2" fmla="*/ 0 w 85"/>
                <a:gd name="T3" fmla="*/ 0 h 37"/>
                <a:gd name="T4" fmla="*/ 6 w 85"/>
                <a:gd name="T5" fmla="*/ 14 h 37"/>
                <a:gd name="T6" fmla="*/ 6 w 85"/>
                <a:gd name="T7" fmla="*/ 14 h 37"/>
                <a:gd name="T8" fmla="*/ 7 w 85"/>
                <a:gd name="T9" fmla="*/ 19 h 37"/>
                <a:gd name="T10" fmla="*/ 11 w 85"/>
                <a:gd name="T11" fmla="*/ 23 h 37"/>
                <a:gd name="T12" fmla="*/ 14 w 85"/>
                <a:gd name="T13" fmla="*/ 27 h 37"/>
                <a:gd name="T14" fmla="*/ 19 w 85"/>
                <a:gd name="T15" fmla="*/ 31 h 37"/>
                <a:gd name="T16" fmla="*/ 25 w 85"/>
                <a:gd name="T17" fmla="*/ 34 h 37"/>
                <a:gd name="T18" fmla="*/ 30 w 85"/>
                <a:gd name="T19" fmla="*/ 35 h 37"/>
                <a:gd name="T20" fmla="*/ 41 w 85"/>
                <a:gd name="T21" fmla="*/ 37 h 37"/>
                <a:gd name="T22" fmla="*/ 41 w 85"/>
                <a:gd name="T23" fmla="*/ 37 h 37"/>
                <a:gd name="T24" fmla="*/ 49 w 85"/>
                <a:gd name="T25" fmla="*/ 37 h 37"/>
                <a:gd name="T26" fmla="*/ 56 w 85"/>
                <a:gd name="T27" fmla="*/ 35 h 37"/>
                <a:gd name="T28" fmla="*/ 85 w 85"/>
                <a:gd name="T29" fmla="*/ 26 h 37"/>
                <a:gd name="T30" fmla="*/ 65 w 85"/>
                <a:gd name="T31" fmla="*/ 19 h 37"/>
                <a:gd name="T32" fmla="*/ 38 w 85"/>
                <a:gd name="T33" fmla="*/ 27 h 37"/>
                <a:gd name="T34" fmla="*/ 37 w 85"/>
                <a:gd name="T35" fmla="*/ 29 h 37"/>
                <a:gd name="T36" fmla="*/ 35 w 85"/>
                <a:gd name="T37" fmla="*/ 29 h 37"/>
                <a:gd name="T38" fmla="*/ 29 w 85"/>
                <a:gd name="T39" fmla="*/ 7 h 37"/>
                <a:gd name="T40" fmla="*/ 3 w 85"/>
                <a:gd name="T4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5" h="37">
                  <a:moveTo>
                    <a:pt x="3" y="0"/>
                  </a:moveTo>
                  <a:lnTo>
                    <a:pt x="0" y="0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7" y="19"/>
                  </a:lnTo>
                  <a:lnTo>
                    <a:pt x="11" y="23"/>
                  </a:lnTo>
                  <a:lnTo>
                    <a:pt x="14" y="27"/>
                  </a:lnTo>
                  <a:lnTo>
                    <a:pt x="19" y="31"/>
                  </a:lnTo>
                  <a:lnTo>
                    <a:pt x="25" y="34"/>
                  </a:lnTo>
                  <a:lnTo>
                    <a:pt x="30" y="35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49" y="37"/>
                  </a:lnTo>
                  <a:lnTo>
                    <a:pt x="56" y="35"/>
                  </a:lnTo>
                  <a:lnTo>
                    <a:pt x="85" y="26"/>
                  </a:lnTo>
                  <a:lnTo>
                    <a:pt x="65" y="19"/>
                  </a:lnTo>
                  <a:lnTo>
                    <a:pt x="38" y="27"/>
                  </a:lnTo>
                  <a:lnTo>
                    <a:pt x="37" y="29"/>
                  </a:lnTo>
                  <a:lnTo>
                    <a:pt x="35" y="29"/>
                  </a:lnTo>
                  <a:lnTo>
                    <a:pt x="29" y="7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7" name="Freeform 675"/>
            <p:cNvSpPr>
              <a:spLocks/>
            </p:cNvSpPr>
            <p:nvPr/>
          </p:nvSpPr>
          <p:spPr bwMode="auto">
            <a:xfrm>
              <a:off x="3274797" y="3824100"/>
              <a:ext cx="28287" cy="29634"/>
            </a:xfrm>
            <a:custGeom>
              <a:avLst/>
              <a:gdLst>
                <a:gd name="T0" fmla="*/ 0 w 21"/>
                <a:gd name="T1" fmla="*/ 0 h 22"/>
                <a:gd name="T2" fmla="*/ 6 w 21"/>
                <a:gd name="T3" fmla="*/ 22 h 22"/>
                <a:gd name="T4" fmla="*/ 8 w 21"/>
                <a:gd name="T5" fmla="*/ 22 h 22"/>
                <a:gd name="T6" fmla="*/ 9 w 21"/>
                <a:gd name="T7" fmla="*/ 20 h 22"/>
                <a:gd name="T8" fmla="*/ 21 w 21"/>
                <a:gd name="T9" fmla="*/ 7 h 22"/>
                <a:gd name="T10" fmla="*/ 0 w 21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2">
                  <a:moveTo>
                    <a:pt x="0" y="0"/>
                  </a:moveTo>
                  <a:lnTo>
                    <a:pt x="6" y="22"/>
                  </a:lnTo>
                  <a:lnTo>
                    <a:pt x="8" y="22"/>
                  </a:lnTo>
                  <a:lnTo>
                    <a:pt x="9" y="20"/>
                  </a:lnTo>
                  <a:lnTo>
                    <a:pt x="21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39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8" name="Freeform 676"/>
            <p:cNvSpPr>
              <a:spLocks/>
            </p:cNvSpPr>
            <p:nvPr/>
          </p:nvSpPr>
          <p:spPr bwMode="auto">
            <a:xfrm>
              <a:off x="3274797" y="3824100"/>
              <a:ext cx="28287" cy="29634"/>
            </a:xfrm>
            <a:custGeom>
              <a:avLst/>
              <a:gdLst>
                <a:gd name="T0" fmla="*/ 0 w 21"/>
                <a:gd name="T1" fmla="*/ 0 h 22"/>
                <a:gd name="T2" fmla="*/ 6 w 21"/>
                <a:gd name="T3" fmla="*/ 22 h 22"/>
                <a:gd name="T4" fmla="*/ 8 w 21"/>
                <a:gd name="T5" fmla="*/ 22 h 22"/>
                <a:gd name="T6" fmla="*/ 9 w 21"/>
                <a:gd name="T7" fmla="*/ 20 h 22"/>
                <a:gd name="T8" fmla="*/ 21 w 21"/>
                <a:gd name="T9" fmla="*/ 7 h 22"/>
                <a:gd name="T10" fmla="*/ 0 w 21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2">
                  <a:moveTo>
                    <a:pt x="0" y="0"/>
                  </a:moveTo>
                  <a:lnTo>
                    <a:pt x="6" y="22"/>
                  </a:lnTo>
                  <a:lnTo>
                    <a:pt x="8" y="22"/>
                  </a:lnTo>
                  <a:lnTo>
                    <a:pt x="9" y="20"/>
                  </a:lnTo>
                  <a:lnTo>
                    <a:pt x="21" y="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9" name="Freeform 677"/>
            <p:cNvSpPr>
              <a:spLocks/>
            </p:cNvSpPr>
            <p:nvPr/>
          </p:nvSpPr>
          <p:spPr bwMode="auto">
            <a:xfrm>
              <a:off x="3286920" y="3833528"/>
              <a:ext cx="36369" cy="17511"/>
            </a:xfrm>
            <a:custGeom>
              <a:avLst/>
              <a:gdLst>
                <a:gd name="T0" fmla="*/ 12 w 27"/>
                <a:gd name="T1" fmla="*/ 0 h 13"/>
                <a:gd name="T2" fmla="*/ 0 w 27"/>
                <a:gd name="T3" fmla="*/ 13 h 13"/>
                <a:gd name="T4" fmla="*/ 27 w 27"/>
                <a:gd name="T5" fmla="*/ 5 h 13"/>
                <a:gd name="T6" fmla="*/ 12 w 27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3">
                  <a:moveTo>
                    <a:pt x="12" y="0"/>
                  </a:moveTo>
                  <a:lnTo>
                    <a:pt x="0" y="13"/>
                  </a:lnTo>
                  <a:lnTo>
                    <a:pt x="27" y="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3F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0" name="Freeform 678"/>
            <p:cNvSpPr>
              <a:spLocks/>
            </p:cNvSpPr>
            <p:nvPr/>
          </p:nvSpPr>
          <p:spPr bwMode="auto">
            <a:xfrm>
              <a:off x="3286920" y="3833528"/>
              <a:ext cx="36369" cy="17511"/>
            </a:xfrm>
            <a:custGeom>
              <a:avLst/>
              <a:gdLst>
                <a:gd name="T0" fmla="*/ 12 w 27"/>
                <a:gd name="T1" fmla="*/ 0 h 13"/>
                <a:gd name="T2" fmla="*/ 0 w 27"/>
                <a:gd name="T3" fmla="*/ 13 h 13"/>
                <a:gd name="T4" fmla="*/ 27 w 27"/>
                <a:gd name="T5" fmla="*/ 5 h 13"/>
                <a:gd name="T6" fmla="*/ 12 w 27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3">
                  <a:moveTo>
                    <a:pt x="12" y="0"/>
                  </a:moveTo>
                  <a:lnTo>
                    <a:pt x="0" y="13"/>
                  </a:lnTo>
                  <a:lnTo>
                    <a:pt x="27" y="5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1" name="Freeform 679"/>
            <p:cNvSpPr>
              <a:spLocks/>
            </p:cNvSpPr>
            <p:nvPr/>
          </p:nvSpPr>
          <p:spPr bwMode="auto">
            <a:xfrm>
              <a:off x="3299043" y="3776955"/>
              <a:ext cx="200701" cy="255927"/>
            </a:xfrm>
            <a:custGeom>
              <a:avLst/>
              <a:gdLst>
                <a:gd name="T0" fmla="*/ 135 w 149"/>
                <a:gd name="T1" fmla="*/ 124 h 190"/>
                <a:gd name="T2" fmla="*/ 135 w 149"/>
                <a:gd name="T3" fmla="*/ 124 h 190"/>
                <a:gd name="T4" fmla="*/ 133 w 149"/>
                <a:gd name="T5" fmla="*/ 71 h 190"/>
                <a:gd name="T6" fmla="*/ 130 w 149"/>
                <a:gd name="T7" fmla="*/ 46 h 190"/>
                <a:gd name="T8" fmla="*/ 129 w 149"/>
                <a:gd name="T9" fmla="*/ 35 h 190"/>
                <a:gd name="T10" fmla="*/ 126 w 149"/>
                <a:gd name="T11" fmla="*/ 27 h 190"/>
                <a:gd name="T12" fmla="*/ 126 w 149"/>
                <a:gd name="T13" fmla="*/ 27 h 190"/>
                <a:gd name="T14" fmla="*/ 77 w 149"/>
                <a:gd name="T15" fmla="*/ 40 h 190"/>
                <a:gd name="T16" fmla="*/ 72 w 149"/>
                <a:gd name="T17" fmla="*/ 66 h 190"/>
                <a:gd name="T18" fmla="*/ 48 w 149"/>
                <a:gd name="T19" fmla="*/ 67 h 190"/>
                <a:gd name="T20" fmla="*/ 48 w 149"/>
                <a:gd name="T21" fmla="*/ 67 h 190"/>
                <a:gd name="T22" fmla="*/ 45 w 149"/>
                <a:gd name="T23" fmla="*/ 67 h 190"/>
                <a:gd name="T24" fmla="*/ 44 w 149"/>
                <a:gd name="T25" fmla="*/ 66 h 190"/>
                <a:gd name="T26" fmla="*/ 42 w 149"/>
                <a:gd name="T27" fmla="*/ 65 h 190"/>
                <a:gd name="T28" fmla="*/ 40 w 149"/>
                <a:gd name="T29" fmla="*/ 62 h 190"/>
                <a:gd name="T30" fmla="*/ 38 w 149"/>
                <a:gd name="T31" fmla="*/ 57 h 190"/>
                <a:gd name="T32" fmla="*/ 38 w 149"/>
                <a:gd name="T33" fmla="*/ 50 h 190"/>
                <a:gd name="T34" fmla="*/ 38 w 149"/>
                <a:gd name="T35" fmla="*/ 40 h 190"/>
                <a:gd name="T36" fmla="*/ 38 w 149"/>
                <a:gd name="T37" fmla="*/ 40 h 190"/>
                <a:gd name="T38" fmla="*/ 38 w 149"/>
                <a:gd name="T39" fmla="*/ 35 h 190"/>
                <a:gd name="T40" fmla="*/ 38 w 149"/>
                <a:gd name="T41" fmla="*/ 28 h 190"/>
                <a:gd name="T42" fmla="*/ 36 w 149"/>
                <a:gd name="T43" fmla="*/ 19 h 190"/>
                <a:gd name="T44" fmla="*/ 30 w 149"/>
                <a:gd name="T45" fmla="*/ 11 h 190"/>
                <a:gd name="T46" fmla="*/ 23 w 149"/>
                <a:gd name="T47" fmla="*/ 5 h 190"/>
                <a:gd name="T48" fmla="*/ 23 w 149"/>
                <a:gd name="T49" fmla="*/ 5 h 190"/>
                <a:gd name="T50" fmla="*/ 15 w 149"/>
                <a:gd name="T51" fmla="*/ 1 h 190"/>
                <a:gd name="T52" fmla="*/ 7 w 149"/>
                <a:gd name="T53" fmla="*/ 0 h 190"/>
                <a:gd name="T54" fmla="*/ 7 w 149"/>
                <a:gd name="T55" fmla="*/ 0 h 190"/>
                <a:gd name="T56" fmla="*/ 3 w 149"/>
                <a:gd name="T57" fmla="*/ 1 h 190"/>
                <a:gd name="T58" fmla="*/ 0 w 149"/>
                <a:gd name="T59" fmla="*/ 3 h 190"/>
                <a:gd name="T60" fmla="*/ 0 w 149"/>
                <a:gd name="T61" fmla="*/ 5 h 190"/>
                <a:gd name="T62" fmla="*/ 2 w 149"/>
                <a:gd name="T63" fmla="*/ 11 h 190"/>
                <a:gd name="T64" fmla="*/ 6 w 149"/>
                <a:gd name="T65" fmla="*/ 23 h 190"/>
                <a:gd name="T66" fmla="*/ 10 w 149"/>
                <a:gd name="T67" fmla="*/ 42 h 190"/>
                <a:gd name="T68" fmla="*/ 10 w 149"/>
                <a:gd name="T69" fmla="*/ 42 h 190"/>
                <a:gd name="T70" fmla="*/ 17 w 149"/>
                <a:gd name="T71" fmla="*/ 82 h 190"/>
                <a:gd name="T72" fmla="*/ 19 w 149"/>
                <a:gd name="T73" fmla="*/ 102 h 190"/>
                <a:gd name="T74" fmla="*/ 19 w 149"/>
                <a:gd name="T75" fmla="*/ 102 h 190"/>
                <a:gd name="T76" fmla="*/ 40 w 149"/>
                <a:gd name="T77" fmla="*/ 115 h 190"/>
                <a:gd name="T78" fmla="*/ 54 w 149"/>
                <a:gd name="T79" fmla="*/ 127 h 190"/>
                <a:gd name="T80" fmla="*/ 68 w 149"/>
                <a:gd name="T81" fmla="*/ 136 h 190"/>
                <a:gd name="T82" fmla="*/ 68 w 149"/>
                <a:gd name="T83" fmla="*/ 136 h 190"/>
                <a:gd name="T84" fmla="*/ 73 w 149"/>
                <a:gd name="T85" fmla="*/ 142 h 190"/>
                <a:gd name="T86" fmla="*/ 79 w 149"/>
                <a:gd name="T87" fmla="*/ 150 h 190"/>
                <a:gd name="T88" fmla="*/ 92 w 149"/>
                <a:gd name="T89" fmla="*/ 167 h 190"/>
                <a:gd name="T90" fmla="*/ 107 w 149"/>
                <a:gd name="T91" fmla="*/ 190 h 190"/>
                <a:gd name="T92" fmla="*/ 149 w 149"/>
                <a:gd name="T93" fmla="*/ 166 h 190"/>
                <a:gd name="T94" fmla="*/ 149 w 149"/>
                <a:gd name="T95" fmla="*/ 166 h 190"/>
                <a:gd name="T96" fmla="*/ 148 w 149"/>
                <a:gd name="T97" fmla="*/ 163 h 190"/>
                <a:gd name="T98" fmla="*/ 142 w 149"/>
                <a:gd name="T99" fmla="*/ 156 h 190"/>
                <a:gd name="T100" fmla="*/ 141 w 149"/>
                <a:gd name="T101" fmla="*/ 151 h 190"/>
                <a:gd name="T102" fmla="*/ 138 w 149"/>
                <a:gd name="T103" fmla="*/ 144 h 190"/>
                <a:gd name="T104" fmla="*/ 137 w 149"/>
                <a:gd name="T105" fmla="*/ 135 h 190"/>
                <a:gd name="T106" fmla="*/ 135 w 149"/>
                <a:gd name="T107" fmla="*/ 124 h 190"/>
                <a:gd name="T108" fmla="*/ 135 w 149"/>
                <a:gd name="T109" fmla="*/ 12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9" h="190">
                  <a:moveTo>
                    <a:pt x="135" y="124"/>
                  </a:moveTo>
                  <a:lnTo>
                    <a:pt x="135" y="124"/>
                  </a:lnTo>
                  <a:lnTo>
                    <a:pt x="133" y="71"/>
                  </a:lnTo>
                  <a:lnTo>
                    <a:pt x="130" y="46"/>
                  </a:lnTo>
                  <a:lnTo>
                    <a:pt x="129" y="35"/>
                  </a:lnTo>
                  <a:lnTo>
                    <a:pt x="126" y="27"/>
                  </a:lnTo>
                  <a:lnTo>
                    <a:pt x="126" y="27"/>
                  </a:lnTo>
                  <a:lnTo>
                    <a:pt x="77" y="40"/>
                  </a:lnTo>
                  <a:lnTo>
                    <a:pt x="72" y="66"/>
                  </a:lnTo>
                  <a:lnTo>
                    <a:pt x="48" y="67"/>
                  </a:lnTo>
                  <a:lnTo>
                    <a:pt x="48" y="67"/>
                  </a:lnTo>
                  <a:lnTo>
                    <a:pt x="45" y="67"/>
                  </a:lnTo>
                  <a:lnTo>
                    <a:pt x="44" y="66"/>
                  </a:lnTo>
                  <a:lnTo>
                    <a:pt x="42" y="65"/>
                  </a:lnTo>
                  <a:lnTo>
                    <a:pt x="40" y="62"/>
                  </a:lnTo>
                  <a:lnTo>
                    <a:pt x="38" y="57"/>
                  </a:lnTo>
                  <a:lnTo>
                    <a:pt x="38" y="5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35"/>
                  </a:lnTo>
                  <a:lnTo>
                    <a:pt x="38" y="28"/>
                  </a:lnTo>
                  <a:lnTo>
                    <a:pt x="36" y="19"/>
                  </a:lnTo>
                  <a:lnTo>
                    <a:pt x="30" y="11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15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11"/>
                  </a:lnTo>
                  <a:lnTo>
                    <a:pt x="6" y="23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7" y="82"/>
                  </a:lnTo>
                  <a:lnTo>
                    <a:pt x="19" y="102"/>
                  </a:lnTo>
                  <a:lnTo>
                    <a:pt x="19" y="102"/>
                  </a:lnTo>
                  <a:lnTo>
                    <a:pt x="40" y="115"/>
                  </a:lnTo>
                  <a:lnTo>
                    <a:pt x="54" y="127"/>
                  </a:lnTo>
                  <a:lnTo>
                    <a:pt x="68" y="136"/>
                  </a:lnTo>
                  <a:lnTo>
                    <a:pt x="68" y="136"/>
                  </a:lnTo>
                  <a:lnTo>
                    <a:pt x="73" y="142"/>
                  </a:lnTo>
                  <a:lnTo>
                    <a:pt x="79" y="150"/>
                  </a:lnTo>
                  <a:lnTo>
                    <a:pt x="92" y="167"/>
                  </a:lnTo>
                  <a:lnTo>
                    <a:pt x="107" y="190"/>
                  </a:lnTo>
                  <a:lnTo>
                    <a:pt x="149" y="166"/>
                  </a:lnTo>
                  <a:lnTo>
                    <a:pt x="149" y="166"/>
                  </a:lnTo>
                  <a:lnTo>
                    <a:pt x="148" y="163"/>
                  </a:lnTo>
                  <a:lnTo>
                    <a:pt x="142" y="156"/>
                  </a:lnTo>
                  <a:lnTo>
                    <a:pt x="141" y="151"/>
                  </a:lnTo>
                  <a:lnTo>
                    <a:pt x="138" y="144"/>
                  </a:lnTo>
                  <a:lnTo>
                    <a:pt x="137" y="135"/>
                  </a:lnTo>
                  <a:lnTo>
                    <a:pt x="135" y="124"/>
                  </a:lnTo>
                  <a:lnTo>
                    <a:pt x="135" y="124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2" name="Freeform 680"/>
            <p:cNvSpPr>
              <a:spLocks/>
            </p:cNvSpPr>
            <p:nvPr/>
          </p:nvSpPr>
          <p:spPr bwMode="auto">
            <a:xfrm>
              <a:off x="2862620" y="4139294"/>
              <a:ext cx="282867" cy="354257"/>
            </a:xfrm>
            <a:custGeom>
              <a:avLst/>
              <a:gdLst>
                <a:gd name="T0" fmla="*/ 54 w 210"/>
                <a:gd name="T1" fmla="*/ 263 h 263"/>
                <a:gd name="T2" fmla="*/ 210 w 210"/>
                <a:gd name="T3" fmla="*/ 85 h 263"/>
                <a:gd name="T4" fmla="*/ 194 w 210"/>
                <a:gd name="T5" fmla="*/ 0 h 263"/>
                <a:gd name="T6" fmla="*/ 107 w 210"/>
                <a:gd name="T7" fmla="*/ 14 h 263"/>
                <a:gd name="T8" fmla="*/ 0 w 210"/>
                <a:gd name="T9" fmla="*/ 226 h 263"/>
                <a:gd name="T10" fmla="*/ 54 w 210"/>
                <a:gd name="T11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" h="263">
                  <a:moveTo>
                    <a:pt x="54" y="263"/>
                  </a:moveTo>
                  <a:lnTo>
                    <a:pt x="210" y="85"/>
                  </a:lnTo>
                  <a:lnTo>
                    <a:pt x="194" y="0"/>
                  </a:lnTo>
                  <a:lnTo>
                    <a:pt x="107" y="14"/>
                  </a:lnTo>
                  <a:lnTo>
                    <a:pt x="0" y="226"/>
                  </a:lnTo>
                  <a:lnTo>
                    <a:pt x="54" y="263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3" name="Freeform 681"/>
            <p:cNvSpPr>
              <a:spLocks/>
            </p:cNvSpPr>
            <p:nvPr/>
          </p:nvSpPr>
          <p:spPr bwMode="auto">
            <a:xfrm>
              <a:off x="2466607" y="4256481"/>
              <a:ext cx="564387" cy="615572"/>
            </a:xfrm>
            <a:custGeom>
              <a:avLst/>
              <a:gdLst>
                <a:gd name="T0" fmla="*/ 385 w 419"/>
                <a:gd name="T1" fmla="*/ 115 h 457"/>
                <a:gd name="T2" fmla="*/ 358 w 419"/>
                <a:gd name="T3" fmla="*/ 85 h 457"/>
                <a:gd name="T4" fmla="*/ 332 w 419"/>
                <a:gd name="T5" fmla="*/ 56 h 457"/>
                <a:gd name="T6" fmla="*/ 328 w 419"/>
                <a:gd name="T7" fmla="*/ 49 h 457"/>
                <a:gd name="T8" fmla="*/ 326 w 419"/>
                <a:gd name="T9" fmla="*/ 38 h 457"/>
                <a:gd name="T10" fmla="*/ 326 w 419"/>
                <a:gd name="T11" fmla="*/ 31 h 457"/>
                <a:gd name="T12" fmla="*/ 324 w 419"/>
                <a:gd name="T13" fmla="*/ 11 h 457"/>
                <a:gd name="T14" fmla="*/ 320 w 419"/>
                <a:gd name="T15" fmla="*/ 2 h 457"/>
                <a:gd name="T16" fmla="*/ 312 w 419"/>
                <a:gd name="T17" fmla="*/ 0 h 457"/>
                <a:gd name="T18" fmla="*/ 305 w 419"/>
                <a:gd name="T19" fmla="*/ 3 h 457"/>
                <a:gd name="T20" fmla="*/ 292 w 419"/>
                <a:gd name="T21" fmla="*/ 16 h 457"/>
                <a:gd name="T22" fmla="*/ 281 w 419"/>
                <a:gd name="T23" fmla="*/ 25 h 457"/>
                <a:gd name="T24" fmla="*/ 269 w 419"/>
                <a:gd name="T25" fmla="*/ 29 h 457"/>
                <a:gd name="T26" fmla="*/ 243 w 419"/>
                <a:gd name="T27" fmla="*/ 27 h 457"/>
                <a:gd name="T28" fmla="*/ 193 w 419"/>
                <a:gd name="T29" fmla="*/ 30 h 457"/>
                <a:gd name="T30" fmla="*/ 162 w 419"/>
                <a:gd name="T31" fmla="*/ 37 h 457"/>
                <a:gd name="T32" fmla="*/ 128 w 419"/>
                <a:gd name="T33" fmla="*/ 49 h 457"/>
                <a:gd name="T34" fmla="*/ 93 w 419"/>
                <a:gd name="T35" fmla="*/ 68 h 457"/>
                <a:gd name="T36" fmla="*/ 60 w 419"/>
                <a:gd name="T37" fmla="*/ 95 h 457"/>
                <a:gd name="T38" fmla="*/ 49 w 419"/>
                <a:gd name="T39" fmla="*/ 114 h 457"/>
                <a:gd name="T40" fmla="*/ 30 w 419"/>
                <a:gd name="T41" fmla="*/ 151 h 457"/>
                <a:gd name="T42" fmla="*/ 22 w 419"/>
                <a:gd name="T43" fmla="*/ 172 h 457"/>
                <a:gd name="T44" fmla="*/ 12 w 419"/>
                <a:gd name="T45" fmla="*/ 199 h 457"/>
                <a:gd name="T46" fmla="*/ 6 w 419"/>
                <a:gd name="T47" fmla="*/ 223 h 457"/>
                <a:gd name="T48" fmla="*/ 0 w 419"/>
                <a:gd name="T49" fmla="*/ 268 h 457"/>
                <a:gd name="T50" fmla="*/ 3 w 419"/>
                <a:gd name="T51" fmla="*/ 284 h 457"/>
                <a:gd name="T52" fmla="*/ 6 w 419"/>
                <a:gd name="T53" fmla="*/ 292 h 457"/>
                <a:gd name="T54" fmla="*/ 10 w 419"/>
                <a:gd name="T55" fmla="*/ 299 h 457"/>
                <a:gd name="T56" fmla="*/ 18 w 419"/>
                <a:gd name="T57" fmla="*/ 323 h 457"/>
                <a:gd name="T58" fmla="*/ 29 w 419"/>
                <a:gd name="T59" fmla="*/ 347 h 457"/>
                <a:gd name="T60" fmla="*/ 39 w 419"/>
                <a:gd name="T61" fmla="*/ 365 h 457"/>
                <a:gd name="T62" fmla="*/ 65 w 419"/>
                <a:gd name="T63" fmla="*/ 397 h 457"/>
                <a:gd name="T64" fmla="*/ 95 w 419"/>
                <a:gd name="T65" fmla="*/ 421 h 457"/>
                <a:gd name="T66" fmla="*/ 130 w 419"/>
                <a:gd name="T67" fmla="*/ 440 h 457"/>
                <a:gd name="T68" fmla="*/ 168 w 419"/>
                <a:gd name="T69" fmla="*/ 453 h 457"/>
                <a:gd name="T70" fmla="*/ 205 w 419"/>
                <a:gd name="T71" fmla="*/ 457 h 457"/>
                <a:gd name="T72" fmla="*/ 246 w 419"/>
                <a:gd name="T73" fmla="*/ 454 h 457"/>
                <a:gd name="T74" fmla="*/ 285 w 419"/>
                <a:gd name="T75" fmla="*/ 442 h 457"/>
                <a:gd name="T76" fmla="*/ 304 w 419"/>
                <a:gd name="T77" fmla="*/ 434 h 457"/>
                <a:gd name="T78" fmla="*/ 332 w 419"/>
                <a:gd name="T79" fmla="*/ 415 h 457"/>
                <a:gd name="T80" fmla="*/ 358 w 419"/>
                <a:gd name="T81" fmla="*/ 392 h 457"/>
                <a:gd name="T82" fmla="*/ 378 w 419"/>
                <a:gd name="T83" fmla="*/ 366 h 457"/>
                <a:gd name="T84" fmla="*/ 394 w 419"/>
                <a:gd name="T85" fmla="*/ 338 h 457"/>
                <a:gd name="T86" fmla="*/ 402 w 419"/>
                <a:gd name="T87" fmla="*/ 319 h 457"/>
                <a:gd name="T88" fmla="*/ 413 w 419"/>
                <a:gd name="T89" fmla="*/ 284 h 457"/>
                <a:gd name="T90" fmla="*/ 419 w 419"/>
                <a:gd name="T91" fmla="*/ 249 h 457"/>
                <a:gd name="T92" fmla="*/ 419 w 419"/>
                <a:gd name="T93" fmla="*/ 216 h 457"/>
                <a:gd name="T94" fmla="*/ 415 w 419"/>
                <a:gd name="T95" fmla="*/ 188 h 457"/>
                <a:gd name="T96" fmla="*/ 404 w 419"/>
                <a:gd name="T97" fmla="*/ 150 h 457"/>
                <a:gd name="T98" fmla="*/ 385 w 419"/>
                <a:gd name="T99" fmla="*/ 11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19" h="457">
                  <a:moveTo>
                    <a:pt x="385" y="115"/>
                  </a:moveTo>
                  <a:lnTo>
                    <a:pt x="385" y="115"/>
                  </a:lnTo>
                  <a:lnTo>
                    <a:pt x="371" y="100"/>
                  </a:lnTo>
                  <a:lnTo>
                    <a:pt x="358" y="85"/>
                  </a:lnTo>
                  <a:lnTo>
                    <a:pt x="344" y="70"/>
                  </a:lnTo>
                  <a:lnTo>
                    <a:pt x="332" y="56"/>
                  </a:lnTo>
                  <a:lnTo>
                    <a:pt x="332" y="56"/>
                  </a:lnTo>
                  <a:lnTo>
                    <a:pt x="328" y="49"/>
                  </a:lnTo>
                  <a:lnTo>
                    <a:pt x="327" y="43"/>
                  </a:lnTo>
                  <a:lnTo>
                    <a:pt x="326" y="38"/>
                  </a:lnTo>
                  <a:lnTo>
                    <a:pt x="326" y="31"/>
                  </a:lnTo>
                  <a:lnTo>
                    <a:pt x="326" y="31"/>
                  </a:lnTo>
                  <a:lnTo>
                    <a:pt x="326" y="22"/>
                  </a:lnTo>
                  <a:lnTo>
                    <a:pt x="324" y="11"/>
                  </a:lnTo>
                  <a:lnTo>
                    <a:pt x="323" y="6"/>
                  </a:lnTo>
                  <a:lnTo>
                    <a:pt x="320" y="2"/>
                  </a:lnTo>
                  <a:lnTo>
                    <a:pt x="317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305" y="3"/>
                  </a:lnTo>
                  <a:lnTo>
                    <a:pt x="300" y="7"/>
                  </a:lnTo>
                  <a:lnTo>
                    <a:pt x="292" y="16"/>
                  </a:lnTo>
                  <a:lnTo>
                    <a:pt x="286" y="21"/>
                  </a:lnTo>
                  <a:lnTo>
                    <a:pt x="281" y="25"/>
                  </a:lnTo>
                  <a:lnTo>
                    <a:pt x="276" y="27"/>
                  </a:lnTo>
                  <a:lnTo>
                    <a:pt x="269" y="29"/>
                  </a:lnTo>
                  <a:lnTo>
                    <a:pt x="269" y="29"/>
                  </a:lnTo>
                  <a:lnTo>
                    <a:pt x="243" y="27"/>
                  </a:lnTo>
                  <a:lnTo>
                    <a:pt x="220" y="27"/>
                  </a:lnTo>
                  <a:lnTo>
                    <a:pt x="193" y="30"/>
                  </a:lnTo>
                  <a:lnTo>
                    <a:pt x="177" y="33"/>
                  </a:lnTo>
                  <a:lnTo>
                    <a:pt x="162" y="37"/>
                  </a:lnTo>
                  <a:lnTo>
                    <a:pt x="145" y="42"/>
                  </a:lnTo>
                  <a:lnTo>
                    <a:pt x="128" y="49"/>
                  </a:lnTo>
                  <a:lnTo>
                    <a:pt x="111" y="57"/>
                  </a:lnTo>
                  <a:lnTo>
                    <a:pt x="93" y="68"/>
                  </a:lnTo>
                  <a:lnTo>
                    <a:pt x="77" y="80"/>
                  </a:lnTo>
                  <a:lnTo>
                    <a:pt x="60" y="95"/>
                  </a:lnTo>
                  <a:lnTo>
                    <a:pt x="60" y="95"/>
                  </a:lnTo>
                  <a:lnTo>
                    <a:pt x="49" y="114"/>
                  </a:lnTo>
                  <a:lnTo>
                    <a:pt x="39" y="133"/>
                  </a:lnTo>
                  <a:lnTo>
                    <a:pt x="30" y="151"/>
                  </a:lnTo>
                  <a:lnTo>
                    <a:pt x="22" y="172"/>
                  </a:lnTo>
                  <a:lnTo>
                    <a:pt x="22" y="172"/>
                  </a:lnTo>
                  <a:lnTo>
                    <a:pt x="16" y="185"/>
                  </a:lnTo>
                  <a:lnTo>
                    <a:pt x="12" y="199"/>
                  </a:lnTo>
                  <a:lnTo>
                    <a:pt x="12" y="199"/>
                  </a:lnTo>
                  <a:lnTo>
                    <a:pt x="6" y="223"/>
                  </a:lnTo>
                  <a:lnTo>
                    <a:pt x="2" y="246"/>
                  </a:lnTo>
                  <a:lnTo>
                    <a:pt x="0" y="268"/>
                  </a:lnTo>
                  <a:lnTo>
                    <a:pt x="2" y="276"/>
                  </a:lnTo>
                  <a:lnTo>
                    <a:pt x="3" y="284"/>
                  </a:lnTo>
                  <a:lnTo>
                    <a:pt x="3" y="284"/>
                  </a:lnTo>
                  <a:lnTo>
                    <a:pt x="6" y="292"/>
                  </a:lnTo>
                  <a:lnTo>
                    <a:pt x="10" y="299"/>
                  </a:lnTo>
                  <a:lnTo>
                    <a:pt x="10" y="299"/>
                  </a:lnTo>
                  <a:lnTo>
                    <a:pt x="14" y="311"/>
                  </a:lnTo>
                  <a:lnTo>
                    <a:pt x="18" y="323"/>
                  </a:lnTo>
                  <a:lnTo>
                    <a:pt x="23" y="335"/>
                  </a:lnTo>
                  <a:lnTo>
                    <a:pt x="29" y="347"/>
                  </a:lnTo>
                  <a:lnTo>
                    <a:pt x="29" y="347"/>
                  </a:lnTo>
                  <a:lnTo>
                    <a:pt x="39" y="365"/>
                  </a:lnTo>
                  <a:lnTo>
                    <a:pt x="51" y="382"/>
                  </a:lnTo>
                  <a:lnTo>
                    <a:pt x="65" y="397"/>
                  </a:lnTo>
                  <a:lnTo>
                    <a:pt x="80" y="411"/>
                  </a:lnTo>
                  <a:lnTo>
                    <a:pt x="95" y="421"/>
                  </a:lnTo>
                  <a:lnTo>
                    <a:pt x="112" y="432"/>
                  </a:lnTo>
                  <a:lnTo>
                    <a:pt x="130" y="440"/>
                  </a:lnTo>
                  <a:lnTo>
                    <a:pt x="149" y="447"/>
                  </a:lnTo>
                  <a:lnTo>
                    <a:pt x="168" y="453"/>
                  </a:lnTo>
                  <a:lnTo>
                    <a:pt x="186" y="455"/>
                  </a:lnTo>
                  <a:lnTo>
                    <a:pt x="205" y="457"/>
                  </a:lnTo>
                  <a:lnTo>
                    <a:pt x="226" y="457"/>
                  </a:lnTo>
                  <a:lnTo>
                    <a:pt x="246" y="454"/>
                  </a:lnTo>
                  <a:lnTo>
                    <a:pt x="265" y="448"/>
                  </a:lnTo>
                  <a:lnTo>
                    <a:pt x="285" y="442"/>
                  </a:lnTo>
                  <a:lnTo>
                    <a:pt x="304" y="434"/>
                  </a:lnTo>
                  <a:lnTo>
                    <a:pt x="304" y="434"/>
                  </a:lnTo>
                  <a:lnTo>
                    <a:pt x="319" y="424"/>
                  </a:lnTo>
                  <a:lnTo>
                    <a:pt x="332" y="415"/>
                  </a:lnTo>
                  <a:lnTo>
                    <a:pt x="346" y="404"/>
                  </a:lnTo>
                  <a:lnTo>
                    <a:pt x="358" y="392"/>
                  </a:lnTo>
                  <a:lnTo>
                    <a:pt x="369" y="380"/>
                  </a:lnTo>
                  <a:lnTo>
                    <a:pt x="378" y="366"/>
                  </a:lnTo>
                  <a:lnTo>
                    <a:pt x="386" y="353"/>
                  </a:lnTo>
                  <a:lnTo>
                    <a:pt x="394" y="338"/>
                  </a:lnTo>
                  <a:lnTo>
                    <a:pt x="394" y="338"/>
                  </a:lnTo>
                  <a:lnTo>
                    <a:pt x="402" y="319"/>
                  </a:lnTo>
                  <a:lnTo>
                    <a:pt x="409" y="301"/>
                  </a:lnTo>
                  <a:lnTo>
                    <a:pt x="413" y="284"/>
                  </a:lnTo>
                  <a:lnTo>
                    <a:pt x="417" y="266"/>
                  </a:lnTo>
                  <a:lnTo>
                    <a:pt x="419" y="249"/>
                  </a:lnTo>
                  <a:lnTo>
                    <a:pt x="419" y="232"/>
                  </a:lnTo>
                  <a:lnTo>
                    <a:pt x="419" y="216"/>
                  </a:lnTo>
                  <a:lnTo>
                    <a:pt x="417" y="201"/>
                  </a:lnTo>
                  <a:lnTo>
                    <a:pt x="415" y="188"/>
                  </a:lnTo>
                  <a:lnTo>
                    <a:pt x="412" y="174"/>
                  </a:lnTo>
                  <a:lnTo>
                    <a:pt x="404" y="150"/>
                  </a:lnTo>
                  <a:lnTo>
                    <a:pt x="394" y="130"/>
                  </a:lnTo>
                  <a:lnTo>
                    <a:pt x="385" y="115"/>
                  </a:lnTo>
                  <a:lnTo>
                    <a:pt x="385" y="115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4" name="Freeform 682"/>
            <p:cNvSpPr>
              <a:spLocks/>
            </p:cNvSpPr>
            <p:nvPr/>
          </p:nvSpPr>
          <p:spPr bwMode="auto">
            <a:xfrm>
              <a:off x="2459872" y="4348076"/>
              <a:ext cx="572469" cy="536100"/>
            </a:xfrm>
            <a:custGeom>
              <a:avLst/>
              <a:gdLst>
                <a:gd name="T0" fmla="*/ 89 w 425"/>
                <a:gd name="T1" fmla="*/ 5 h 398"/>
                <a:gd name="T2" fmla="*/ 96 w 425"/>
                <a:gd name="T3" fmla="*/ 1 h 398"/>
                <a:gd name="T4" fmla="*/ 97 w 425"/>
                <a:gd name="T5" fmla="*/ 8 h 398"/>
                <a:gd name="T6" fmla="*/ 82 w 425"/>
                <a:gd name="T7" fmla="*/ 36 h 398"/>
                <a:gd name="T8" fmla="*/ 66 w 425"/>
                <a:gd name="T9" fmla="*/ 73 h 398"/>
                <a:gd name="T10" fmla="*/ 63 w 425"/>
                <a:gd name="T11" fmla="*/ 100 h 398"/>
                <a:gd name="T12" fmla="*/ 67 w 425"/>
                <a:gd name="T13" fmla="*/ 120 h 398"/>
                <a:gd name="T14" fmla="*/ 78 w 425"/>
                <a:gd name="T15" fmla="*/ 133 h 398"/>
                <a:gd name="T16" fmla="*/ 105 w 425"/>
                <a:gd name="T17" fmla="*/ 135 h 398"/>
                <a:gd name="T18" fmla="*/ 164 w 425"/>
                <a:gd name="T19" fmla="*/ 113 h 398"/>
                <a:gd name="T20" fmla="*/ 210 w 425"/>
                <a:gd name="T21" fmla="*/ 100 h 398"/>
                <a:gd name="T22" fmla="*/ 228 w 425"/>
                <a:gd name="T23" fmla="*/ 104 h 398"/>
                <a:gd name="T24" fmla="*/ 245 w 425"/>
                <a:gd name="T25" fmla="*/ 117 h 398"/>
                <a:gd name="T26" fmla="*/ 258 w 425"/>
                <a:gd name="T27" fmla="*/ 148 h 398"/>
                <a:gd name="T28" fmla="*/ 270 w 425"/>
                <a:gd name="T29" fmla="*/ 204 h 398"/>
                <a:gd name="T30" fmla="*/ 279 w 425"/>
                <a:gd name="T31" fmla="*/ 214 h 398"/>
                <a:gd name="T32" fmla="*/ 304 w 425"/>
                <a:gd name="T33" fmla="*/ 221 h 398"/>
                <a:gd name="T34" fmla="*/ 335 w 425"/>
                <a:gd name="T35" fmla="*/ 218 h 398"/>
                <a:gd name="T36" fmla="*/ 366 w 425"/>
                <a:gd name="T37" fmla="*/ 206 h 398"/>
                <a:gd name="T38" fmla="*/ 393 w 425"/>
                <a:gd name="T39" fmla="*/ 186 h 398"/>
                <a:gd name="T40" fmla="*/ 403 w 425"/>
                <a:gd name="T41" fmla="*/ 170 h 398"/>
                <a:gd name="T42" fmla="*/ 416 w 425"/>
                <a:gd name="T43" fmla="*/ 154 h 398"/>
                <a:gd name="T44" fmla="*/ 422 w 425"/>
                <a:gd name="T45" fmla="*/ 158 h 398"/>
                <a:gd name="T46" fmla="*/ 424 w 425"/>
                <a:gd name="T47" fmla="*/ 189 h 398"/>
                <a:gd name="T48" fmla="*/ 412 w 425"/>
                <a:gd name="T49" fmla="*/ 240 h 398"/>
                <a:gd name="T50" fmla="*/ 399 w 425"/>
                <a:gd name="T51" fmla="*/ 270 h 398"/>
                <a:gd name="T52" fmla="*/ 371 w 425"/>
                <a:gd name="T53" fmla="*/ 314 h 398"/>
                <a:gd name="T54" fmla="*/ 335 w 425"/>
                <a:gd name="T55" fmla="*/ 353 h 398"/>
                <a:gd name="T56" fmla="*/ 290 w 425"/>
                <a:gd name="T57" fmla="*/ 383 h 398"/>
                <a:gd name="T58" fmla="*/ 236 w 425"/>
                <a:gd name="T59" fmla="*/ 398 h 398"/>
                <a:gd name="T60" fmla="*/ 174 w 425"/>
                <a:gd name="T61" fmla="*/ 394 h 398"/>
                <a:gd name="T62" fmla="*/ 121 w 425"/>
                <a:gd name="T63" fmla="*/ 389 h 398"/>
                <a:gd name="T64" fmla="*/ 98 w 425"/>
                <a:gd name="T65" fmla="*/ 371 h 398"/>
                <a:gd name="T66" fmla="*/ 62 w 425"/>
                <a:gd name="T67" fmla="*/ 337 h 398"/>
                <a:gd name="T68" fmla="*/ 25 w 425"/>
                <a:gd name="T69" fmla="*/ 287 h 398"/>
                <a:gd name="T70" fmla="*/ 2 w 425"/>
                <a:gd name="T71" fmla="*/ 223 h 398"/>
                <a:gd name="T72" fmla="*/ 0 w 425"/>
                <a:gd name="T73" fmla="*/ 185 h 398"/>
                <a:gd name="T74" fmla="*/ 5 w 425"/>
                <a:gd name="T75" fmla="*/ 144 h 398"/>
                <a:gd name="T76" fmla="*/ 20 w 425"/>
                <a:gd name="T77" fmla="*/ 94 h 398"/>
                <a:gd name="T78" fmla="*/ 42 w 425"/>
                <a:gd name="T79" fmla="*/ 46 h 398"/>
                <a:gd name="T80" fmla="*/ 61 w 425"/>
                <a:gd name="T81" fmla="*/ 19 h 398"/>
                <a:gd name="T82" fmla="*/ 81 w 425"/>
                <a:gd name="T83" fmla="*/ 8 h 398"/>
                <a:gd name="T84" fmla="*/ 88 w 425"/>
                <a:gd name="T85" fmla="*/ 8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25" h="398">
                  <a:moveTo>
                    <a:pt x="88" y="8"/>
                  </a:moveTo>
                  <a:lnTo>
                    <a:pt x="88" y="8"/>
                  </a:lnTo>
                  <a:lnTo>
                    <a:pt x="89" y="5"/>
                  </a:lnTo>
                  <a:lnTo>
                    <a:pt x="93" y="1"/>
                  </a:lnTo>
                  <a:lnTo>
                    <a:pt x="94" y="0"/>
                  </a:lnTo>
                  <a:lnTo>
                    <a:pt x="96" y="1"/>
                  </a:lnTo>
                  <a:lnTo>
                    <a:pt x="97" y="2"/>
                  </a:lnTo>
                  <a:lnTo>
                    <a:pt x="97" y="8"/>
                  </a:lnTo>
                  <a:lnTo>
                    <a:pt x="97" y="8"/>
                  </a:lnTo>
                  <a:lnTo>
                    <a:pt x="94" y="15"/>
                  </a:lnTo>
                  <a:lnTo>
                    <a:pt x="89" y="24"/>
                  </a:lnTo>
                  <a:lnTo>
                    <a:pt x="82" y="36"/>
                  </a:lnTo>
                  <a:lnTo>
                    <a:pt x="74" y="50"/>
                  </a:lnTo>
                  <a:lnTo>
                    <a:pt x="67" y="65"/>
                  </a:lnTo>
                  <a:lnTo>
                    <a:pt x="66" y="73"/>
                  </a:lnTo>
                  <a:lnTo>
                    <a:pt x="63" y="82"/>
                  </a:lnTo>
                  <a:lnTo>
                    <a:pt x="63" y="90"/>
                  </a:lnTo>
                  <a:lnTo>
                    <a:pt x="63" y="100"/>
                  </a:lnTo>
                  <a:lnTo>
                    <a:pt x="65" y="109"/>
                  </a:lnTo>
                  <a:lnTo>
                    <a:pt x="67" y="120"/>
                  </a:lnTo>
                  <a:lnTo>
                    <a:pt x="67" y="120"/>
                  </a:lnTo>
                  <a:lnTo>
                    <a:pt x="71" y="128"/>
                  </a:lnTo>
                  <a:lnTo>
                    <a:pt x="75" y="131"/>
                  </a:lnTo>
                  <a:lnTo>
                    <a:pt x="78" y="133"/>
                  </a:lnTo>
                  <a:lnTo>
                    <a:pt x="86" y="136"/>
                  </a:lnTo>
                  <a:lnTo>
                    <a:pt x="94" y="136"/>
                  </a:lnTo>
                  <a:lnTo>
                    <a:pt x="105" y="135"/>
                  </a:lnTo>
                  <a:lnTo>
                    <a:pt x="116" y="132"/>
                  </a:lnTo>
                  <a:lnTo>
                    <a:pt x="140" y="123"/>
                  </a:lnTo>
                  <a:lnTo>
                    <a:pt x="164" y="113"/>
                  </a:lnTo>
                  <a:lnTo>
                    <a:pt x="189" y="104"/>
                  </a:lnTo>
                  <a:lnTo>
                    <a:pt x="200" y="101"/>
                  </a:lnTo>
                  <a:lnTo>
                    <a:pt x="210" y="100"/>
                  </a:lnTo>
                  <a:lnTo>
                    <a:pt x="220" y="101"/>
                  </a:lnTo>
                  <a:lnTo>
                    <a:pt x="228" y="104"/>
                  </a:lnTo>
                  <a:lnTo>
                    <a:pt x="228" y="104"/>
                  </a:lnTo>
                  <a:lnTo>
                    <a:pt x="235" y="108"/>
                  </a:lnTo>
                  <a:lnTo>
                    <a:pt x="240" y="113"/>
                  </a:lnTo>
                  <a:lnTo>
                    <a:pt x="245" y="117"/>
                  </a:lnTo>
                  <a:lnTo>
                    <a:pt x="250" y="124"/>
                  </a:lnTo>
                  <a:lnTo>
                    <a:pt x="255" y="135"/>
                  </a:lnTo>
                  <a:lnTo>
                    <a:pt x="258" y="148"/>
                  </a:lnTo>
                  <a:lnTo>
                    <a:pt x="262" y="175"/>
                  </a:lnTo>
                  <a:lnTo>
                    <a:pt x="264" y="190"/>
                  </a:lnTo>
                  <a:lnTo>
                    <a:pt x="270" y="204"/>
                  </a:lnTo>
                  <a:lnTo>
                    <a:pt x="270" y="204"/>
                  </a:lnTo>
                  <a:lnTo>
                    <a:pt x="274" y="209"/>
                  </a:lnTo>
                  <a:lnTo>
                    <a:pt x="279" y="214"/>
                  </a:lnTo>
                  <a:lnTo>
                    <a:pt x="286" y="217"/>
                  </a:lnTo>
                  <a:lnTo>
                    <a:pt x="294" y="220"/>
                  </a:lnTo>
                  <a:lnTo>
                    <a:pt x="304" y="221"/>
                  </a:lnTo>
                  <a:lnTo>
                    <a:pt x="313" y="221"/>
                  </a:lnTo>
                  <a:lnTo>
                    <a:pt x="324" y="220"/>
                  </a:lnTo>
                  <a:lnTo>
                    <a:pt x="335" y="218"/>
                  </a:lnTo>
                  <a:lnTo>
                    <a:pt x="345" y="214"/>
                  </a:lnTo>
                  <a:lnTo>
                    <a:pt x="356" y="212"/>
                  </a:lnTo>
                  <a:lnTo>
                    <a:pt x="366" y="206"/>
                  </a:lnTo>
                  <a:lnTo>
                    <a:pt x="375" y="201"/>
                  </a:lnTo>
                  <a:lnTo>
                    <a:pt x="385" y="194"/>
                  </a:lnTo>
                  <a:lnTo>
                    <a:pt x="393" y="186"/>
                  </a:lnTo>
                  <a:lnTo>
                    <a:pt x="399" y="178"/>
                  </a:lnTo>
                  <a:lnTo>
                    <a:pt x="403" y="170"/>
                  </a:lnTo>
                  <a:lnTo>
                    <a:pt x="403" y="170"/>
                  </a:lnTo>
                  <a:lnTo>
                    <a:pt x="407" y="162"/>
                  </a:lnTo>
                  <a:lnTo>
                    <a:pt x="412" y="156"/>
                  </a:lnTo>
                  <a:lnTo>
                    <a:pt x="416" y="154"/>
                  </a:lnTo>
                  <a:lnTo>
                    <a:pt x="418" y="152"/>
                  </a:lnTo>
                  <a:lnTo>
                    <a:pt x="421" y="154"/>
                  </a:lnTo>
                  <a:lnTo>
                    <a:pt x="422" y="158"/>
                  </a:lnTo>
                  <a:lnTo>
                    <a:pt x="424" y="163"/>
                  </a:lnTo>
                  <a:lnTo>
                    <a:pt x="425" y="170"/>
                  </a:lnTo>
                  <a:lnTo>
                    <a:pt x="424" y="189"/>
                  </a:lnTo>
                  <a:lnTo>
                    <a:pt x="420" y="212"/>
                  </a:lnTo>
                  <a:lnTo>
                    <a:pt x="417" y="225"/>
                  </a:lnTo>
                  <a:lnTo>
                    <a:pt x="412" y="240"/>
                  </a:lnTo>
                  <a:lnTo>
                    <a:pt x="406" y="254"/>
                  </a:lnTo>
                  <a:lnTo>
                    <a:pt x="399" y="270"/>
                  </a:lnTo>
                  <a:lnTo>
                    <a:pt x="399" y="270"/>
                  </a:lnTo>
                  <a:lnTo>
                    <a:pt x="391" y="285"/>
                  </a:lnTo>
                  <a:lnTo>
                    <a:pt x="382" y="299"/>
                  </a:lnTo>
                  <a:lnTo>
                    <a:pt x="371" y="314"/>
                  </a:lnTo>
                  <a:lnTo>
                    <a:pt x="360" y="328"/>
                  </a:lnTo>
                  <a:lnTo>
                    <a:pt x="348" y="341"/>
                  </a:lnTo>
                  <a:lnTo>
                    <a:pt x="335" y="353"/>
                  </a:lnTo>
                  <a:lnTo>
                    <a:pt x="321" y="364"/>
                  </a:lnTo>
                  <a:lnTo>
                    <a:pt x="306" y="374"/>
                  </a:lnTo>
                  <a:lnTo>
                    <a:pt x="290" y="383"/>
                  </a:lnTo>
                  <a:lnTo>
                    <a:pt x="272" y="390"/>
                  </a:lnTo>
                  <a:lnTo>
                    <a:pt x="255" y="394"/>
                  </a:lnTo>
                  <a:lnTo>
                    <a:pt x="236" y="398"/>
                  </a:lnTo>
                  <a:lnTo>
                    <a:pt x="216" y="398"/>
                  </a:lnTo>
                  <a:lnTo>
                    <a:pt x="196" y="398"/>
                  </a:lnTo>
                  <a:lnTo>
                    <a:pt x="174" y="394"/>
                  </a:lnTo>
                  <a:lnTo>
                    <a:pt x="151" y="389"/>
                  </a:lnTo>
                  <a:lnTo>
                    <a:pt x="143" y="380"/>
                  </a:lnTo>
                  <a:lnTo>
                    <a:pt x="121" y="389"/>
                  </a:lnTo>
                  <a:lnTo>
                    <a:pt x="121" y="389"/>
                  </a:lnTo>
                  <a:lnTo>
                    <a:pt x="115" y="385"/>
                  </a:lnTo>
                  <a:lnTo>
                    <a:pt x="98" y="371"/>
                  </a:lnTo>
                  <a:lnTo>
                    <a:pt x="86" y="362"/>
                  </a:lnTo>
                  <a:lnTo>
                    <a:pt x="74" y="351"/>
                  </a:lnTo>
                  <a:lnTo>
                    <a:pt x="62" y="337"/>
                  </a:lnTo>
                  <a:lnTo>
                    <a:pt x="48" y="322"/>
                  </a:lnTo>
                  <a:lnTo>
                    <a:pt x="36" y="306"/>
                  </a:lnTo>
                  <a:lnTo>
                    <a:pt x="25" y="287"/>
                  </a:lnTo>
                  <a:lnTo>
                    <a:pt x="16" y="267"/>
                  </a:lnTo>
                  <a:lnTo>
                    <a:pt x="8" y="245"/>
                  </a:lnTo>
                  <a:lnTo>
                    <a:pt x="2" y="223"/>
                  </a:lnTo>
                  <a:lnTo>
                    <a:pt x="0" y="210"/>
                  </a:lnTo>
                  <a:lnTo>
                    <a:pt x="0" y="197"/>
                  </a:lnTo>
                  <a:lnTo>
                    <a:pt x="0" y="185"/>
                  </a:lnTo>
                  <a:lnTo>
                    <a:pt x="1" y="171"/>
                  </a:lnTo>
                  <a:lnTo>
                    <a:pt x="2" y="158"/>
                  </a:lnTo>
                  <a:lnTo>
                    <a:pt x="5" y="144"/>
                  </a:lnTo>
                  <a:lnTo>
                    <a:pt x="5" y="144"/>
                  </a:lnTo>
                  <a:lnTo>
                    <a:pt x="13" y="117"/>
                  </a:lnTo>
                  <a:lnTo>
                    <a:pt x="20" y="94"/>
                  </a:lnTo>
                  <a:lnTo>
                    <a:pt x="28" y="75"/>
                  </a:lnTo>
                  <a:lnTo>
                    <a:pt x="35" y="59"/>
                  </a:lnTo>
                  <a:lnTo>
                    <a:pt x="42" y="46"/>
                  </a:lnTo>
                  <a:lnTo>
                    <a:pt x="48" y="35"/>
                  </a:lnTo>
                  <a:lnTo>
                    <a:pt x="55" y="25"/>
                  </a:lnTo>
                  <a:lnTo>
                    <a:pt x="61" y="19"/>
                  </a:lnTo>
                  <a:lnTo>
                    <a:pt x="67" y="15"/>
                  </a:lnTo>
                  <a:lnTo>
                    <a:pt x="71" y="11"/>
                  </a:lnTo>
                  <a:lnTo>
                    <a:pt x="81" y="8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88" y="8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5" name="Freeform 683"/>
            <p:cNvSpPr>
              <a:spLocks/>
            </p:cNvSpPr>
            <p:nvPr/>
          </p:nvSpPr>
          <p:spPr bwMode="auto">
            <a:xfrm>
              <a:off x="2905723" y="4401955"/>
              <a:ext cx="95636" cy="75431"/>
            </a:xfrm>
            <a:custGeom>
              <a:avLst/>
              <a:gdLst>
                <a:gd name="T0" fmla="*/ 0 w 71"/>
                <a:gd name="T1" fmla="*/ 0 h 56"/>
                <a:gd name="T2" fmla="*/ 0 w 71"/>
                <a:gd name="T3" fmla="*/ 0 h 56"/>
                <a:gd name="T4" fmla="*/ 2 w 71"/>
                <a:gd name="T5" fmla="*/ 11 h 56"/>
                <a:gd name="T6" fmla="*/ 6 w 71"/>
                <a:gd name="T7" fmla="*/ 21 h 56"/>
                <a:gd name="T8" fmla="*/ 12 w 71"/>
                <a:gd name="T9" fmla="*/ 31 h 56"/>
                <a:gd name="T10" fmla="*/ 20 w 71"/>
                <a:gd name="T11" fmla="*/ 42 h 56"/>
                <a:gd name="T12" fmla="*/ 24 w 71"/>
                <a:gd name="T13" fmla="*/ 46 h 56"/>
                <a:gd name="T14" fmla="*/ 28 w 71"/>
                <a:gd name="T15" fmla="*/ 50 h 56"/>
                <a:gd name="T16" fmla="*/ 33 w 71"/>
                <a:gd name="T17" fmla="*/ 53 h 56"/>
                <a:gd name="T18" fmla="*/ 39 w 71"/>
                <a:gd name="T19" fmla="*/ 56 h 56"/>
                <a:gd name="T20" fmla="*/ 45 w 71"/>
                <a:gd name="T21" fmla="*/ 56 h 56"/>
                <a:gd name="T22" fmla="*/ 52 w 71"/>
                <a:gd name="T23" fmla="*/ 54 h 56"/>
                <a:gd name="T24" fmla="*/ 52 w 71"/>
                <a:gd name="T25" fmla="*/ 54 h 56"/>
                <a:gd name="T26" fmla="*/ 63 w 71"/>
                <a:gd name="T27" fmla="*/ 52 h 56"/>
                <a:gd name="T28" fmla="*/ 68 w 71"/>
                <a:gd name="T29" fmla="*/ 49 h 56"/>
                <a:gd name="T30" fmla="*/ 71 w 71"/>
                <a:gd name="T31" fmla="*/ 46 h 56"/>
                <a:gd name="T32" fmla="*/ 70 w 71"/>
                <a:gd name="T33" fmla="*/ 45 h 56"/>
                <a:gd name="T34" fmla="*/ 64 w 71"/>
                <a:gd name="T35" fmla="*/ 43 h 56"/>
                <a:gd name="T36" fmla="*/ 60 w 71"/>
                <a:gd name="T37" fmla="*/ 43 h 56"/>
                <a:gd name="T38" fmla="*/ 0 w 71"/>
                <a:gd name="T3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1" h="56">
                  <a:moveTo>
                    <a:pt x="0" y="0"/>
                  </a:moveTo>
                  <a:lnTo>
                    <a:pt x="0" y="0"/>
                  </a:lnTo>
                  <a:lnTo>
                    <a:pt x="2" y="11"/>
                  </a:lnTo>
                  <a:lnTo>
                    <a:pt x="6" y="21"/>
                  </a:lnTo>
                  <a:lnTo>
                    <a:pt x="12" y="31"/>
                  </a:lnTo>
                  <a:lnTo>
                    <a:pt x="20" y="42"/>
                  </a:lnTo>
                  <a:lnTo>
                    <a:pt x="24" y="46"/>
                  </a:lnTo>
                  <a:lnTo>
                    <a:pt x="28" y="50"/>
                  </a:lnTo>
                  <a:lnTo>
                    <a:pt x="33" y="53"/>
                  </a:lnTo>
                  <a:lnTo>
                    <a:pt x="39" y="56"/>
                  </a:lnTo>
                  <a:lnTo>
                    <a:pt x="45" y="56"/>
                  </a:lnTo>
                  <a:lnTo>
                    <a:pt x="52" y="54"/>
                  </a:lnTo>
                  <a:lnTo>
                    <a:pt x="52" y="54"/>
                  </a:lnTo>
                  <a:lnTo>
                    <a:pt x="63" y="52"/>
                  </a:lnTo>
                  <a:lnTo>
                    <a:pt x="68" y="49"/>
                  </a:lnTo>
                  <a:lnTo>
                    <a:pt x="71" y="46"/>
                  </a:lnTo>
                  <a:lnTo>
                    <a:pt x="70" y="45"/>
                  </a:lnTo>
                  <a:lnTo>
                    <a:pt x="64" y="43"/>
                  </a:lnTo>
                  <a:lnTo>
                    <a:pt x="60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6" name="Freeform 684"/>
            <p:cNvSpPr>
              <a:spLocks/>
            </p:cNvSpPr>
            <p:nvPr/>
          </p:nvSpPr>
          <p:spPr bwMode="auto">
            <a:xfrm>
              <a:off x="2706370" y="4303626"/>
              <a:ext cx="106412" cy="55227"/>
            </a:xfrm>
            <a:custGeom>
              <a:avLst/>
              <a:gdLst>
                <a:gd name="T0" fmla="*/ 79 w 79"/>
                <a:gd name="T1" fmla="*/ 33 h 41"/>
                <a:gd name="T2" fmla="*/ 79 w 79"/>
                <a:gd name="T3" fmla="*/ 33 h 41"/>
                <a:gd name="T4" fmla="*/ 69 w 79"/>
                <a:gd name="T5" fmla="*/ 37 h 41"/>
                <a:gd name="T6" fmla="*/ 58 w 79"/>
                <a:gd name="T7" fmla="*/ 38 h 41"/>
                <a:gd name="T8" fmla="*/ 46 w 79"/>
                <a:gd name="T9" fmla="*/ 41 h 41"/>
                <a:gd name="T10" fmla="*/ 34 w 79"/>
                <a:gd name="T11" fmla="*/ 41 h 41"/>
                <a:gd name="T12" fmla="*/ 27 w 79"/>
                <a:gd name="T13" fmla="*/ 40 h 41"/>
                <a:gd name="T14" fmla="*/ 22 w 79"/>
                <a:gd name="T15" fmla="*/ 38 h 41"/>
                <a:gd name="T16" fmla="*/ 17 w 79"/>
                <a:gd name="T17" fmla="*/ 35 h 41"/>
                <a:gd name="T18" fmla="*/ 11 w 79"/>
                <a:gd name="T19" fmla="*/ 31 h 41"/>
                <a:gd name="T20" fmla="*/ 7 w 79"/>
                <a:gd name="T21" fmla="*/ 27 h 41"/>
                <a:gd name="T22" fmla="*/ 4 w 79"/>
                <a:gd name="T23" fmla="*/ 21 h 41"/>
                <a:gd name="T24" fmla="*/ 4 w 79"/>
                <a:gd name="T25" fmla="*/ 21 h 41"/>
                <a:gd name="T26" fmla="*/ 2 w 79"/>
                <a:gd name="T27" fmla="*/ 10 h 41"/>
                <a:gd name="T28" fmla="*/ 0 w 79"/>
                <a:gd name="T29" fmla="*/ 4 h 41"/>
                <a:gd name="T30" fmla="*/ 0 w 79"/>
                <a:gd name="T31" fmla="*/ 2 h 41"/>
                <a:gd name="T32" fmla="*/ 2 w 79"/>
                <a:gd name="T33" fmla="*/ 0 h 41"/>
                <a:gd name="T34" fmla="*/ 6 w 79"/>
                <a:gd name="T35" fmla="*/ 4 h 41"/>
                <a:gd name="T36" fmla="*/ 8 w 79"/>
                <a:gd name="T37" fmla="*/ 7 h 41"/>
                <a:gd name="T38" fmla="*/ 79 w 79"/>
                <a:gd name="T3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41">
                  <a:moveTo>
                    <a:pt x="79" y="33"/>
                  </a:moveTo>
                  <a:lnTo>
                    <a:pt x="79" y="33"/>
                  </a:lnTo>
                  <a:lnTo>
                    <a:pt x="69" y="37"/>
                  </a:lnTo>
                  <a:lnTo>
                    <a:pt x="58" y="38"/>
                  </a:lnTo>
                  <a:lnTo>
                    <a:pt x="46" y="41"/>
                  </a:lnTo>
                  <a:lnTo>
                    <a:pt x="34" y="41"/>
                  </a:lnTo>
                  <a:lnTo>
                    <a:pt x="27" y="40"/>
                  </a:lnTo>
                  <a:lnTo>
                    <a:pt x="22" y="38"/>
                  </a:lnTo>
                  <a:lnTo>
                    <a:pt x="17" y="35"/>
                  </a:lnTo>
                  <a:lnTo>
                    <a:pt x="11" y="31"/>
                  </a:lnTo>
                  <a:lnTo>
                    <a:pt x="7" y="27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2" y="10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4"/>
                  </a:lnTo>
                  <a:lnTo>
                    <a:pt x="8" y="7"/>
                  </a:lnTo>
                  <a:lnTo>
                    <a:pt x="79" y="33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241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78" name="文本占位符 177"/>
          <p:cNvSpPr>
            <a:spLocks noGrp="1"/>
          </p:cNvSpPr>
          <p:nvPr>
            <p:ph type="body" sz="quarter" idx="10" hasCustomPrompt="1"/>
          </p:nvPr>
        </p:nvSpPr>
        <p:spPr>
          <a:xfrm>
            <a:off x="3078608" y="356702"/>
            <a:ext cx="8308975" cy="978729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>
            <a:lvl1pPr marL="0" marR="0" indent="0" algn="l" defTabSz="914241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1" lang="zh-CN" altLang="en-US" sz="6400" b="1" dirty="0">
                <a:solidFill>
                  <a:schemeClr val="accent1"/>
                </a:solidFill>
                <a:cs typeface="+mn-ea"/>
              </a:defRPr>
            </a:lvl1pPr>
          </a:lstStyle>
          <a:p>
            <a:pPr marL="0" marR="0" lvl="0" indent="0" algn="l" defTabSz="914241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 sz="6400" b="1" dirty="0">
                <a:solidFill>
                  <a:schemeClr val="accent1"/>
                </a:solidFill>
                <a:cs typeface="+mn-ea"/>
                <a:sym typeface="+mn-lt"/>
              </a:rPr>
              <a:t>CONTENTS</a:t>
            </a:r>
            <a:endParaRPr kumimoji="1" lang="zh-CN" altLang="en-US" sz="6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88" name="文本占位符 187"/>
          <p:cNvSpPr>
            <a:spLocks noGrp="1"/>
          </p:cNvSpPr>
          <p:nvPr>
            <p:ph type="body" sz="quarter" idx="11" hasCustomPrompt="1"/>
          </p:nvPr>
        </p:nvSpPr>
        <p:spPr>
          <a:xfrm>
            <a:off x="3084161" y="1752741"/>
            <a:ext cx="3787776" cy="646331"/>
          </a:xfrm>
          <a:prstGeom prst="rect">
            <a:avLst/>
          </a:prstGeom>
        </p:spPr>
        <p:txBody>
          <a:bodyPr wrap="square" lIns="91428" tIns="45718" rIns="91428" bIns="45718">
            <a:spAutoFit/>
          </a:bodyPr>
          <a:lstStyle>
            <a:lvl1pPr marL="571416" indent="-571416">
              <a:buFont typeface="Wingdings" panose="05000000000000000000" pitchFamily="2" charset="2"/>
              <a:buChar char="n"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PART ONE</a:t>
            </a:r>
            <a:endParaRPr lang="zh-CN" altLang="en-US" dirty="0"/>
          </a:p>
        </p:txBody>
      </p:sp>
      <p:sp>
        <p:nvSpPr>
          <p:cNvPr id="194" name="文本占位符 193"/>
          <p:cNvSpPr>
            <a:spLocks noGrp="1"/>
          </p:cNvSpPr>
          <p:nvPr>
            <p:ph type="body" sz="quarter" idx="15" hasCustomPrompt="1"/>
          </p:nvPr>
        </p:nvSpPr>
        <p:spPr>
          <a:xfrm>
            <a:off x="6871937" y="1803889"/>
            <a:ext cx="4605776" cy="535531"/>
          </a:xfrm>
          <a:prstGeom prst="rect">
            <a:avLst/>
          </a:prstGeom>
        </p:spPr>
        <p:txBody>
          <a:bodyPr wrap="square" lIns="91428" tIns="45718" rIns="91428" bIns="45718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sp>
        <p:nvSpPr>
          <p:cNvPr id="183" name="文本占位符 187"/>
          <p:cNvSpPr>
            <a:spLocks noGrp="1"/>
          </p:cNvSpPr>
          <p:nvPr>
            <p:ph type="body" sz="quarter" idx="16" hasCustomPrompt="1"/>
          </p:nvPr>
        </p:nvSpPr>
        <p:spPr>
          <a:xfrm>
            <a:off x="3084161" y="2528605"/>
            <a:ext cx="3787776" cy="646331"/>
          </a:xfrm>
          <a:prstGeom prst="rect">
            <a:avLst/>
          </a:prstGeom>
        </p:spPr>
        <p:txBody>
          <a:bodyPr wrap="square" lIns="91428" tIns="45718" rIns="91428" bIns="45718">
            <a:spAutoFit/>
          </a:bodyPr>
          <a:lstStyle>
            <a:lvl1pPr marL="571416" indent="-571416">
              <a:buFont typeface="Wingdings" panose="05000000000000000000" pitchFamily="2" charset="2"/>
              <a:buChar char="n"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PART ONE</a:t>
            </a:r>
            <a:endParaRPr lang="zh-CN" altLang="en-US" dirty="0"/>
          </a:p>
        </p:txBody>
      </p:sp>
      <p:sp>
        <p:nvSpPr>
          <p:cNvPr id="184" name="文本占位符 193"/>
          <p:cNvSpPr>
            <a:spLocks noGrp="1"/>
          </p:cNvSpPr>
          <p:nvPr>
            <p:ph type="body" sz="quarter" idx="17" hasCustomPrompt="1"/>
          </p:nvPr>
        </p:nvSpPr>
        <p:spPr>
          <a:xfrm>
            <a:off x="6871937" y="2579753"/>
            <a:ext cx="4605776" cy="535531"/>
          </a:xfrm>
          <a:prstGeom prst="rect">
            <a:avLst/>
          </a:prstGeom>
        </p:spPr>
        <p:txBody>
          <a:bodyPr wrap="square" lIns="91428" tIns="45718" rIns="91428" bIns="45718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sp>
        <p:nvSpPr>
          <p:cNvPr id="185" name="文本占位符 187"/>
          <p:cNvSpPr>
            <a:spLocks noGrp="1"/>
          </p:cNvSpPr>
          <p:nvPr>
            <p:ph type="body" sz="quarter" idx="18" hasCustomPrompt="1"/>
          </p:nvPr>
        </p:nvSpPr>
        <p:spPr>
          <a:xfrm>
            <a:off x="3084161" y="3304397"/>
            <a:ext cx="3787776" cy="646331"/>
          </a:xfrm>
          <a:prstGeom prst="rect">
            <a:avLst/>
          </a:prstGeom>
        </p:spPr>
        <p:txBody>
          <a:bodyPr wrap="square" lIns="91428" tIns="45718" rIns="91428" bIns="45718">
            <a:spAutoFit/>
          </a:bodyPr>
          <a:lstStyle>
            <a:lvl1pPr marL="571416" indent="-571416">
              <a:buFont typeface="Wingdings" panose="05000000000000000000" pitchFamily="2" charset="2"/>
              <a:buChar char="n"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PART ONE</a:t>
            </a:r>
            <a:endParaRPr lang="zh-CN" altLang="en-US" dirty="0"/>
          </a:p>
        </p:txBody>
      </p:sp>
      <p:sp>
        <p:nvSpPr>
          <p:cNvPr id="186" name="文本占位符 193"/>
          <p:cNvSpPr>
            <a:spLocks noGrp="1"/>
          </p:cNvSpPr>
          <p:nvPr>
            <p:ph type="body" sz="quarter" idx="19" hasCustomPrompt="1"/>
          </p:nvPr>
        </p:nvSpPr>
        <p:spPr>
          <a:xfrm>
            <a:off x="6871937" y="3355545"/>
            <a:ext cx="4605776" cy="535531"/>
          </a:xfrm>
          <a:prstGeom prst="rect">
            <a:avLst/>
          </a:prstGeom>
        </p:spPr>
        <p:txBody>
          <a:bodyPr wrap="square" lIns="91428" tIns="45718" rIns="91428" bIns="45718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sp>
        <p:nvSpPr>
          <p:cNvPr id="187" name="文本占位符 187"/>
          <p:cNvSpPr>
            <a:spLocks noGrp="1"/>
          </p:cNvSpPr>
          <p:nvPr>
            <p:ph type="body" sz="quarter" idx="20" hasCustomPrompt="1"/>
          </p:nvPr>
        </p:nvSpPr>
        <p:spPr>
          <a:xfrm>
            <a:off x="3084161" y="4075813"/>
            <a:ext cx="3787776" cy="646331"/>
          </a:xfrm>
          <a:prstGeom prst="rect">
            <a:avLst/>
          </a:prstGeom>
        </p:spPr>
        <p:txBody>
          <a:bodyPr wrap="square" lIns="91428" tIns="45718" rIns="91428" bIns="45718">
            <a:spAutoFit/>
          </a:bodyPr>
          <a:lstStyle>
            <a:lvl1pPr marL="571416" indent="-571416">
              <a:buFont typeface="Wingdings" panose="05000000000000000000" pitchFamily="2" charset="2"/>
              <a:buChar char="n"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PART ONE</a:t>
            </a:r>
            <a:endParaRPr lang="zh-CN" altLang="en-US" dirty="0"/>
          </a:p>
        </p:txBody>
      </p:sp>
      <p:sp>
        <p:nvSpPr>
          <p:cNvPr id="189" name="文本占位符 193"/>
          <p:cNvSpPr>
            <a:spLocks noGrp="1"/>
          </p:cNvSpPr>
          <p:nvPr>
            <p:ph type="body" sz="quarter" idx="21" hasCustomPrompt="1"/>
          </p:nvPr>
        </p:nvSpPr>
        <p:spPr>
          <a:xfrm>
            <a:off x="6871937" y="4126961"/>
            <a:ext cx="4605776" cy="535531"/>
          </a:xfrm>
          <a:prstGeom prst="rect">
            <a:avLst/>
          </a:prstGeom>
        </p:spPr>
        <p:txBody>
          <a:bodyPr wrap="square" lIns="91428" tIns="45718" rIns="91428" bIns="45718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sp>
        <p:nvSpPr>
          <p:cNvPr id="193" name="文本占位符 187"/>
          <p:cNvSpPr>
            <a:spLocks noGrp="1"/>
          </p:cNvSpPr>
          <p:nvPr>
            <p:ph type="body" sz="quarter" idx="22" hasCustomPrompt="1"/>
          </p:nvPr>
        </p:nvSpPr>
        <p:spPr>
          <a:xfrm>
            <a:off x="3084161" y="4851673"/>
            <a:ext cx="3787776" cy="646331"/>
          </a:xfrm>
          <a:prstGeom prst="rect">
            <a:avLst/>
          </a:prstGeom>
        </p:spPr>
        <p:txBody>
          <a:bodyPr wrap="square" lIns="91428" tIns="45718" rIns="91428" bIns="45718">
            <a:spAutoFit/>
          </a:bodyPr>
          <a:lstStyle>
            <a:lvl1pPr marL="571416" indent="-571416">
              <a:buFont typeface="Wingdings" panose="05000000000000000000" pitchFamily="2" charset="2"/>
              <a:buChar char="n"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PART ONE</a:t>
            </a:r>
            <a:endParaRPr lang="zh-CN" altLang="en-US" dirty="0"/>
          </a:p>
        </p:txBody>
      </p:sp>
      <p:sp>
        <p:nvSpPr>
          <p:cNvPr id="198" name="文本占位符 193"/>
          <p:cNvSpPr>
            <a:spLocks noGrp="1"/>
          </p:cNvSpPr>
          <p:nvPr>
            <p:ph type="body" sz="quarter" idx="23" hasCustomPrompt="1"/>
          </p:nvPr>
        </p:nvSpPr>
        <p:spPr>
          <a:xfrm>
            <a:off x="6871937" y="4902821"/>
            <a:ext cx="4605776" cy="535531"/>
          </a:xfrm>
          <a:prstGeom prst="rect">
            <a:avLst/>
          </a:prstGeom>
        </p:spPr>
        <p:txBody>
          <a:bodyPr wrap="square" lIns="91428" tIns="45718" rIns="91428" bIns="45718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sp>
        <p:nvSpPr>
          <p:cNvPr id="199" name="文本占位符 187"/>
          <p:cNvSpPr>
            <a:spLocks noGrp="1"/>
          </p:cNvSpPr>
          <p:nvPr>
            <p:ph type="body" sz="quarter" idx="24" hasCustomPrompt="1"/>
          </p:nvPr>
        </p:nvSpPr>
        <p:spPr>
          <a:xfrm>
            <a:off x="3084161" y="5627469"/>
            <a:ext cx="3787776" cy="646331"/>
          </a:xfrm>
          <a:prstGeom prst="rect">
            <a:avLst/>
          </a:prstGeom>
        </p:spPr>
        <p:txBody>
          <a:bodyPr wrap="square" lIns="91428" tIns="45718" rIns="91428" bIns="45718">
            <a:spAutoFit/>
          </a:bodyPr>
          <a:lstStyle>
            <a:lvl1pPr marL="571416" indent="-571416">
              <a:buFont typeface="Wingdings" panose="05000000000000000000" pitchFamily="2" charset="2"/>
              <a:buChar char="n"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PART ONE</a:t>
            </a:r>
            <a:endParaRPr lang="zh-CN" altLang="en-US" dirty="0"/>
          </a:p>
        </p:txBody>
      </p:sp>
      <p:sp>
        <p:nvSpPr>
          <p:cNvPr id="200" name="文本占位符 193"/>
          <p:cNvSpPr>
            <a:spLocks noGrp="1"/>
          </p:cNvSpPr>
          <p:nvPr>
            <p:ph type="body" sz="quarter" idx="25" hasCustomPrompt="1"/>
          </p:nvPr>
        </p:nvSpPr>
        <p:spPr>
          <a:xfrm>
            <a:off x="6871937" y="5678617"/>
            <a:ext cx="4605776" cy="535531"/>
          </a:xfrm>
          <a:prstGeom prst="rect">
            <a:avLst/>
          </a:prstGeom>
        </p:spPr>
        <p:txBody>
          <a:bodyPr wrap="square" lIns="91428" tIns="45718" rIns="91428" bIns="45718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</p:spTree>
    <p:extLst>
      <p:ext uri="{BB962C8B-B14F-4D97-AF65-F5344CB8AC3E}">
        <p14:creationId xmlns:p14="http://schemas.microsoft.com/office/powerpoint/2010/main" val="1425511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_1"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376768" y="258241"/>
            <a:ext cx="4868117" cy="529569"/>
          </a:xfrm>
          <a:prstGeom prst="rect">
            <a:avLst/>
          </a:prstGeom>
          <a:ln w="12700" cmpd="sng">
            <a:noFill/>
          </a:ln>
        </p:spPr>
        <p:txBody>
          <a:bodyPr vert="horz" lIns="91428" tIns="45718" rIns="91428" bIns="45718" anchor="ctr"/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76624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_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376768" y="258241"/>
            <a:ext cx="4868117" cy="529569"/>
          </a:xfrm>
          <a:prstGeom prst="rect">
            <a:avLst/>
          </a:prstGeom>
          <a:ln w="12700" cmpd="sng">
            <a:noFill/>
          </a:ln>
        </p:spPr>
        <p:txBody>
          <a:bodyPr vert="horz" lIns="91428" tIns="45718" rIns="91428" bIns="45718" anchor="ctr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84878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528901" y="349136"/>
            <a:ext cx="9779048" cy="58394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>
              <a:defRPr/>
            </a:pPr>
            <a:endParaRPr kumimoji="1" lang="zh-CN" altLang="en-US" sz="24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4" name="Freeform 218"/>
          <p:cNvSpPr>
            <a:spLocks/>
          </p:cNvSpPr>
          <p:nvPr userDrawn="1"/>
        </p:nvSpPr>
        <p:spPr bwMode="auto">
          <a:xfrm>
            <a:off x="10480627" y="254544"/>
            <a:ext cx="712964" cy="534725"/>
          </a:xfrm>
          <a:custGeom>
            <a:avLst/>
            <a:gdLst>
              <a:gd name="T0" fmla="*/ 77 w 100"/>
              <a:gd name="T1" fmla="*/ 0 h 75"/>
              <a:gd name="T2" fmla="*/ 65 w 100"/>
              <a:gd name="T3" fmla="*/ 2 h 75"/>
              <a:gd name="T4" fmla="*/ 30 w 100"/>
              <a:gd name="T5" fmla="*/ 21 h 75"/>
              <a:gd name="T6" fmla="*/ 29 w 100"/>
              <a:gd name="T7" fmla="*/ 24 h 75"/>
              <a:gd name="T8" fmla="*/ 31 w 100"/>
              <a:gd name="T9" fmla="*/ 25 h 75"/>
              <a:gd name="T10" fmla="*/ 31 w 100"/>
              <a:gd name="T11" fmla="*/ 25 h 75"/>
              <a:gd name="T12" fmla="*/ 68 w 100"/>
              <a:gd name="T13" fmla="*/ 6 h 75"/>
              <a:gd name="T14" fmla="*/ 77 w 100"/>
              <a:gd name="T15" fmla="*/ 5 h 75"/>
              <a:gd name="T16" fmla="*/ 81 w 100"/>
              <a:gd name="T17" fmla="*/ 5 h 75"/>
              <a:gd name="T18" fmla="*/ 88 w 100"/>
              <a:gd name="T19" fmla="*/ 9 h 75"/>
              <a:gd name="T20" fmla="*/ 94 w 100"/>
              <a:gd name="T21" fmla="*/ 15 h 75"/>
              <a:gd name="T22" fmla="*/ 94 w 100"/>
              <a:gd name="T23" fmla="*/ 28 h 75"/>
              <a:gd name="T24" fmla="*/ 91 w 100"/>
              <a:gd name="T25" fmla="*/ 33 h 75"/>
              <a:gd name="T26" fmla="*/ 25 w 100"/>
              <a:gd name="T27" fmla="*/ 69 h 75"/>
              <a:gd name="T28" fmla="*/ 22 w 100"/>
              <a:gd name="T29" fmla="*/ 70 h 75"/>
              <a:gd name="T30" fmla="*/ 18 w 100"/>
              <a:gd name="T31" fmla="*/ 71 h 75"/>
              <a:gd name="T32" fmla="*/ 11 w 100"/>
              <a:gd name="T33" fmla="*/ 69 h 75"/>
              <a:gd name="T34" fmla="*/ 6 w 100"/>
              <a:gd name="T35" fmla="*/ 63 h 75"/>
              <a:gd name="T36" fmla="*/ 4 w 100"/>
              <a:gd name="T37" fmla="*/ 59 h 75"/>
              <a:gd name="T38" fmla="*/ 9 w 100"/>
              <a:gd name="T39" fmla="*/ 48 h 75"/>
              <a:gd name="T40" fmla="*/ 65 w 100"/>
              <a:gd name="T41" fmla="*/ 19 h 75"/>
              <a:gd name="T42" fmla="*/ 69 w 100"/>
              <a:gd name="T43" fmla="*/ 17 h 75"/>
              <a:gd name="T44" fmla="*/ 72 w 100"/>
              <a:gd name="T45" fmla="*/ 17 h 75"/>
              <a:gd name="T46" fmla="*/ 75 w 100"/>
              <a:gd name="T47" fmla="*/ 19 h 75"/>
              <a:gd name="T48" fmla="*/ 77 w 100"/>
              <a:gd name="T49" fmla="*/ 21 h 75"/>
              <a:gd name="T50" fmla="*/ 79 w 100"/>
              <a:gd name="T51" fmla="*/ 28 h 75"/>
              <a:gd name="T52" fmla="*/ 76 w 100"/>
              <a:gd name="T53" fmla="*/ 32 h 75"/>
              <a:gd name="T54" fmla="*/ 23 w 100"/>
              <a:gd name="T55" fmla="*/ 59 h 75"/>
              <a:gd name="T56" fmla="*/ 23 w 100"/>
              <a:gd name="T57" fmla="*/ 60 h 75"/>
              <a:gd name="T58" fmla="*/ 23 w 100"/>
              <a:gd name="T59" fmla="*/ 63 h 75"/>
              <a:gd name="T60" fmla="*/ 25 w 100"/>
              <a:gd name="T61" fmla="*/ 63 h 75"/>
              <a:gd name="T62" fmla="*/ 76 w 100"/>
              <a:gd name="T63" fmla="*/ 38 h 75"/>
              <a:gd name="T64" fmla="*/ 80 w 100"/>
              <a:gd name="T65" fmla="*/ 35 h 75"/>
              <a:gd name="T66" fmla="*/ 83 w 100"/>
              <a:gd name="T67" fmla="*/ 29 h 75"/>
              <a:gd name="T68" fmla="*/ 81 w 100"/>
              <a:gd name="T69" fmla="*/ 20 h 75"/>
              <a:gd name="T70" fmla="*/ 79 w 100"/>
              <a:gd name="T71" fmla="*/ 16 h 75"/>
              <a:gd name="T72" fmla="*/ 73 w 100"/>
              <a:gd name="T73" fmla="*/ 13 h 75"/>
              <a:gd name="T74" fmla="*/ 69 w 100"/>
              <a:gd name="T75" fmla="*/ 13 h 75"/>
              <a:gd name="T76" fmla="*/ 63 w 100"/>
              <a:gd name="T77" fmla="*/ 15 h 75"/>
              <a:gd name="T78" fmla="*/ 10 w 100"/>
              <a:gd name="T79" fmla="*/ 42 h 75"/>
              <a:gd name="T80" fmla="*/ 0 w 100"/>
              <a:gd name="T81" fmla="*/ 52 h 75"/>
              <a:gd name="T82" fmla="*/ 2 w 100"/>
              <a:gd name="T83" fmla="*/ 66 h 75"/>
              <a:gd name="T84" fmla="*/ 4 w 100"/>
              <a:gd name="T85" fmla="*/ 70 h 75"/>
              <a:gd name="T86" fmla="*/ 14 w 100"/>
              <a:gd name="T87" fmla="*/ 75 h 75"/>
              <a:gd name="T88" fmla="*/ 18 w 100"/>
              <a:gd name="T89" fmla="*/ 75 h 75"/>
              <a:gd name="T90" fmla="*/ 23 w 100"/>
              <a:gd name="T91" fmla="*/ 74 h 75"/>
              <a:gd name="T92" fmla="*/ 87 w 100"/>
              <a:gd name="T93" fmla="*/ 43 h 75"/>
              <a:gd name="T94" fmla="*/ 91 w 100"/>
              <a:gd name="T95" fmla="*/ 40 h 75"/>
              <a:gd name="T96" fmla="*/ 96 w 100"/>
              <a:gd name="T97" fmla="*/ 33 h 75"/>
              <a:gd name="T98" fmla="*/ 99 w 100"/>
              <a:gd name="T99" fmla="*/ 29 h 75"/>
              <a:gd name="T100" fmla="*/ 100 w 100"/>
              <a:gd name="T101" fmla="*/ 20 h 75"/>
              <a:gd name="T102" fmla="*/ 98 w 100"/>
              <a:gd name="T103" fmla="*/ 12 h 75"/>
              <a:gd name="T104" fmla="*/ 95 w 100"/>
              <a:gd name="T105" fmla="*/ 8 h 75"/>
              <a:gd name="T106" fmla="*/ 88 w 100"/>
              <a:gd name="T107" fmla="*/ 2 h 75"/>
              <a:gd name="T108" fmla="*/ 84 w 100"/>
              <a:gd name="T109" fmla="*/ 1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0" h="75">
                <a:moveTo>
                  <a:pt x="77" y="0"/>
                </a:moveTo>
                <a:lnTo>
                  <a:pt x="77" y="0"/>
                </a:lnTo>
                <a:lnTo>
                  <a:pt x="71" y="1"/>
                </a:lnTo>
                <a:lnTo>
                  <a:pt x="65" y="2"/>
                </a:lnTo>
                <a:lnTo>
                  <a:pt x="30" y="21"/>
                </a:lnTo>
                <a:lnTo>
                  <a:pt x="30" y="21"/>
                </a:lnTo>
                <a:lnTo>
                  <a:pt x="29" y="23"/>
                </a:lnTo>
                <a:lnTo>
                  <a:pt x="29" y="24"/>
                </a:lnTo>
                <a:lnTo>
                  <a:pt x="29" y="24"/>
                </a:lnTo>
                <a:lnTo>
                  <a:pt x="31" y="25"/>
                </a:lnTo>
                <a:lnTo>
                  <a:pt x="31" y="25"/>
                </a:lnTo>
                <a:lnTo>
                  <a:pt x="31" y="25"/>
                </a:lnTo>
                <a:lnTo>
                  <a:pt x="68" y="6"/>
                </a:lnTo>
                <a:lnTo>
                  <a:pt x="68" y="6"/>
                </a:lnTo>
                <a:lnTo>
                  <a:pt x="72" y="5"/>
                </a:lnTo>
                <a:lnTo>
                  <a:pt x="77" y="5"/>
                </a:lnTo>
                <a:lnTo>
                  <a:pt x="77" y="5"/>
                </a:lnTo>
                <a:lnTo>
                  <a:pt x="81" y="5"/>
                </a:lnTo>
                <a:lnTo>
                  <a:pt x="81" y="5"/>
                </a:lnTo>
                <a:lnTo>
                  <a:pt x="88" y="9"/>
                </a:lnTo>
                <a:lnTo>
                  <a:pt x="94" y="15"/>
                </a:lnTo>
                <a:lnTo>
                  <a:pt x="94" y="15"/>
                </a:lnTo>
                <a:lnTo>
                  <a:pt x="95" y="21"/>
                </a:lnTo>
                <a:lnTo>
                  <a:pt x="94" y="28"/>
                </a:lnTo>
                <a:lnTo>
                  <a:pt x="94" y="28"/>
                </a:lnTo>
                <a:lnTo>
                  <a:pt x="91" y="33"/>
                </a:lnTo>
                <a:lnTo>
                  <a:pt x="85" y="39"/>
                </a:lnTo>
                <a:lnTo>
                  <a:pt x="25" y="69"/>
                </a:lnTo>
                <a:lnTo>
                  <a:pt x="25" y="69"/>
                </a:lnTo>
                <a:lnTo>
                  <a:pt x="22" y="70"/>
                </a:lnTo>
                <a:lnTo>
                  <a:pt x="18" y="71"/>
                </a:lnTo>
                <a:lnTo>
                  <a:pt x="18" y="71"/>
                </a:lnTo>
                <a:lnTo>
                  <a:pt x="15" y="70"/>
                </a:lnTo>
                <a:lnTo>
                  <a:pt x="11" y="69"/>
                </a:lnTo>
                <a:lnTo>
                  <a:pt x="9" y="67"/>
                </a:lnTo>
                <a:lnTo>
                  <a:pt x="6" y="63"/>
                </a:lnTo>
                <a:lnTo>
                  <a:pt x="6" y="63"/>
                </a:lnTo>
                <a:lnTo>
                  <a:pt x="4" y="59"/>
                </a:lnTo>
                <a:lnTo>
                  <a:pt x="6" y="54"/>
                </a:lnTo>
                <a:lnTo>
                  <a:pt x="9" y="48"/>
                </a:lnTo>
                <a:lnTo>
                  <a:pt x="13" y="46"/>
                </a:lnTo>
                <a:lnTo>
                  <a:pt x="65" y="19"/>
                </a:lnTo>
                <a:lnTo>
                  <a:pt x="65" y="19"/>
                </a:lnTo>
                <a:lnTo>
                  <a:pt x="69" y="17"/>
                </a:lnTo>
                <a:lnTo>
                  <a:pt x="69" y="17"/>
                </a:lnTo>
                <a:lnTo>
                  <a:pt x="72" y="17"/>
                </a:lnTo>
                <a:lnTo>
                  <a:pt x="72" y="17"/>
                </a:lnTo>
                <a:lnTo>
                  <a:pt x="75" y="19"/>
                </a:lnTo>
                <a:lnTo>
                  <a:pt x="77" y="21"/>
                </a:lnTo>
                <a:lnTo>
                  <a:pt x="77" y="21"/>
                </a:lnTo>
                <a:lnTo>
                  <a:pt x="79" y="25"/>
                </a:lnTo>
                <a:lnTo>
                  <a:pt x="79" y="28"/>
                </a:lnTo>
                <a:lnTo>
                  <a:pt x="79" y="28"/>
                </a:lnTo>
                <a:lnTo>
                  <a:pt x="76" y="32"/>
                </a:lnTo>
                <a:lnTo>
                  <a:pt x="73" y="33"/>
                </a:lnTo>
                <a:lnTo>
                  <a:pt x="23" y="59"/>
                </a:lnTo>
                <a:lnTo>
                  <a:pt x="23" y="59"/>
                </a:lnTo>
                <a:lnTo>
                  <a:pt x="23" y="60"/>
                </a:lnTo>
                <a:lnTo>
                  <a:pt x="23" y="63"/>
                </a:lnTo>
                <a:lnTo>
                  <a:pt x="23" y="63"/>
                </a:lnTo>
                <a:lnTo>
                  <a:pt x="25" y="63"/>
                </a:lnTo>
                <a:lnTo>
                  <a:pt x="25" y="63"/>
                </a:lnTo>
                <a:lnTo>
                  <a:pt x="26" y="63"/>
                </a:lnTo>
                <a:lnTo>
                  <a:pt x="76" y="38"/>
                </a:lnTo>
                <a:lnTo>
                  <a:pt x="76" y="38"/>
                </a:lnTo>
                <a:lnTo>
                  <a:pt x="80" y="35"/>
                </a:lnTo>
                <a:lnTo>
                  <a:pt x="83" y="29"/>
                </a:lnTo>
                <a:lnTo>
                  <a:pt x="83" y="29"/>
                </a:lnTo>
                <a:lnTo>
                  <a:pt x="83" y="24"/>
                </a:lnTo>
                <a:lnTo>
                  <a:pt x="81" y="20"/>
                </a:lnTo>
                <a:lnTo>
                  <a:pt x="81" y="20"/>
                </a:lnTo>
                <a:lnTo>
                  <a:pt x="79" y="16"/>
                </a:lnTo>
                <a:lnTo>
                  <a:pt x="73" y="13"/>
                </a:lnTo>
                <a:lnTo>
                  <a:pt x="73" y="13"/>
                </a:lnTo>
                <a:lnTo>
                  <a:pt x="69" y="13"/>
                </a:lnTo>
                <a:lnTo>
                  <a:pt x="69" y="13"/>
                </a:lnTo>
                <a:lnTo>
                  <a:pt x="67" y="13"/>
                </a:lnTo>
                <a:lnTo>
                  <a:pt x="63" y="15"/>
                </a:lnTo>
                <a:lnTo>
                  <a:pt x="10" y="42"/>
                </a:lnTo>
                <a:lnTo>
                  <a:pt x="10" y="42"/>
                </a:lnTo>
                <a:lnTo>
                  <a:pt x="4" y="46"/>
                </a:lnTo>
                <a:lnTo>
                  <a:pt x="0" y="52"/>
                </a:lnTo>
                <a:lnTo>
                  <a:pt x="0" y="59"/>
                </a:lnTo>
                <a:lnTo>
                  <a:pt x="2" y="66"/>
                </a:lnTo>
                <a:lnTo>
                  <a:pt x="2" y="66"/>
                </a:lnTo>
                <a:lnTo>
                  <a:pt x="4" y="70"/>
                </a:lnTo>
                <a:lnTo>
                  <a:pt x="9" y="73"/>
                </a:lnTo>
                <a:lnTo>
                  <a:pt x="14" y="75"/>
                </a:lnTo>
                <a:lnTo>
                  <a:pt x="18" y="75"/>
                </a:lnTo>
                <a:lnTo>
                  <a:pt x="18" y="75"/>
                </a:lnTo>
                <a:lnTo>
                  <a:pt x="23" y="74"/>
                </a:lnTo>
                <a:lnTo>
                  <a:pt x="23" y="74"/>
                </a:lnTo>
                <a:lnTo>
                  <a:pt x="27" y="73"/>
                </a:lnTo>
                <a:lnTo>
                  <a:pt x="87" y="43"/>
                </a:lnTo>
                <a:lnTo>
                  <a:pt x="87" y="43"/>
                </a:lnTo>
                <a:lnTo>
                  <a:pt x="91" y="40"/>
                </a:lnTo>
                <a:lnTo>
                  <a:pt x="94" y="36"/>
                </a:lnTo>
                <a:lnTo>
                  <a:pt x="96" y="33"/>
                </a:lnTo>
                <a:lnTo>
                  <a:pt x="99" y="29"/>
                </a:lnTo>
                <a:lnTo>
                  <a:pt x="99" y="29"/>
                </a:lnTo>
                <a:lnTo>
                  <a:pt x="99" y="24"/>
                </a:lnTo>
                <a:lnTo>
                  <a:pt x="100" y="20"/>
                </a:lnTo>
                <a:lnTo>
                  <a:pt x="99" y="16"/>
                </a:lnTo>
                <a:lnTo>
                  <a:pt x="98" y="12"/>
                </a:lnTo>
                <a:lnTo>
                  <a:pt x="98" y="12"/>
                </a:lnTo>
                <a:lnTo>
                  <a:pt x="95" y="8"/>
                </a:lnTo>
                <a:lnTo>
                  <a:pt x="91" y="5"/>
                </a:lnTo>
                <a:lnTo>
                  <a:pt x="88" y="2"/>
                </a:lnTo>
                <a:lnTo>
                  <a:pt x="84" y="1"/>
                </a:lnTo>
                <a:lnTo>
                  <a:pt x="84" y="1"/>
                </a:lnTo>
                <a:lnTo>
                  <a:pt x="77" y="0"/>
                </a:lnTo>
                <a:close/>
              </a:path>
            </a:pathLst>
          </a:custGeom>
          <a:solidFill>
            <a:srgbClr val="087287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04" tIns="60952" rIns="121904" bIns="60952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zh-CN" altLang="en-US" sz="24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5" name="Freeform 220"/>
          <p:cNvSpPr>
            <a:spLocks/>
          </p:cNvSpPr>
          <p:nvPr userDrawn="1"/>
        </p:nvSpPr>
        <p:spPr bwMode="auto">
          <a:xfrm>
            <a:off x="10045411" y="1248355"/>
            <a:ext cx="712964" cy="527596"/>
          </a:xfrm>
          <a:custGeom>
            <a:avLst/>
            <a:gdLst>
              <a:gd name="T0" fmla="*/ 77 w 100"/>
              <a:gd name="T1" fmla="*/ 0 h 74"/>
              <a:gd name="T2" fmla="*/ 66 w 100"/>
              <a:gd name="T3" fmla="*/ 3 h 74"/>
              <a:gd name="T4" fmla="*/ 31 w 100"/>
              <a:gd name="T5" fmla="*/ 20 h 74"/>
              <a:gd name="T6" fmla="*/ 30 w 100"/>
              <a:gd name="T7" fmla="*/ 23 h 74"/>
              <a:gd name="T8" fmla="*/ 31 w 100"/>
              <a:gd name="T9" fmla="*/ 24 h 74"/>
              <a:gd name="T10" fmla="*/ 33 w 100"/>
              <a:gd name="T11" fmla="*/ 24 h 74"/>
              <a:gd name="T12" fmla="*/ 69 w 100"/>
              <a:gd name="T13" fmla="*/ 7 h 74"/>
              <a:gd name="T14" fmla="*/ 77 w 100"/>
              <a:gd name="T15" fmla="*/ 4 h 74"/>
              <a:gd name="T16" fmla="*/ 83 w 100"/>
              <a:gd name="T17" fmla="*/ 5 h 74"/>
              <a:gd name="T18" fmla="*/ 89 w 100"/>
              <a:gd name="T19" fmla="*/ 9 h 74"/>
              <a:gd name="T20" fmla="*/ 93 w 100"/>
              <a:gd name="T21" fmla="*/ 15 h 74"/>
              <a:gd name="T22" fmla="*/ 95 w 100"/>
              <a:gd name="T23" fmla="*/ 28 h 74"/>
              <a:gd name="T24" fmla="*/ 91 w 100"/>
              <a:gd name="T25" fmla="*/ 34 h 74"/>
              <a:gd name="T26" fmla="*/ 25 w 100"/>
              <a:gd name="T27" fmla="*/ 67 h 74"/>
              <a:gd name="T28" fmla="*/ 18 w 100"/>
              <a:gd name="T29" fmla="*/ 69 h 74"/>
              <a:gd name="T30" fmla="*/ 15 w 100"/>
              <a:gd name="T31" fmla="*/ 69 h 74"/>
              <a:gd name="T32" fmla="*/ 8 w 100"/>
              <a:gd name="T33" fmla="*/ 65 h 74"/>
              <a:gd name="T34" fmla="*/ 6 w 100"/>
              <a:gd name="T35" fmla="*/ 62 h 74"/>
              <a:gd name="T36" fmla="*/ 6 w 100"/>
              <a:gd name="T37" fmla="*/ 51 h 74"/>
              <a:gd name="T38" fmla="*/ 12 w 100"/>
              <a:gd name="T39" fmla="*/ 43 h 74"/>
              <a:gd name="T40" fmla="*/ 66 w 100"/>
              <a:gd name="T41" fmla="*/ 17 h 74"/>
              <a:gd name="T42" fmla="*/ 71 w 100"/>
              <a:gd name="T43" fmla="*/ 16 h 74"/>
              <a:gd name="T44" fmla="*/ 73 w 100"/>
              <a:gd name="T45" fmla="*/ 17 h 74"/>
              <a:gd name="T46" fmla="*/ 79 w 100"/>
              <a:gd name="T47" fmla="*/ 21 h 74"/>
              <a:gd name="T48" fmla="*/ 79 w 100"/>
              <a:gd name="T49" fmla="*/ 26 h 74"/>
              <a:gd name="T50" fmla="*/ 79 w 100"/>
              <a:gd name="T51" fmla="*/ 28 h 74"/>
              <a:gd name="T52" fmla="*/ 75 w 100"/>
              <a:gd name="T53" fmla="*/ 34 h 74"/>
              <a:gd name="T54" fmla="*/ 23 w 100"/>
              <a:gd name="T55" fmla="*/ 58 h 74"/>
              <a:gd name="T56" fmla="*/ 22 w 100"/>
              <a:gd name="T57" fmla="*/ 61 h 74"/>
              <a:gd name="T58" fmla="*/ 25 w 100"/>
              <a:gd name="T59" fmla="*/ 62 h 74"/>
              <a:gd name="T60" fmla="*/ 26 w 100"/>
              <a:gd name="T61" fmla="*/ 62 h 74"/>
              <a:gd name="T62" fmla="*/ 76 w 100"/>
              <a:gd name="T63" fmla="*/ 38 h 74"/>
              <a:gd name="T64" fmla="*/ 83 w 100"/>
              <a:gd name="T65" fmla="*/ 30 h 74"/>
              <a:gd name="T66" fmla="*/ 84 w 100"/>
              <a:gd name="T67" fmla="*/ 24 h 74"/>
              <a:gd name="T68" fmla="*/ 83 w 100"/>
              <a:gd name="T69" fmla="*/ 20 h 74"/>
              <a:gd name="T70" fmla="*/ 75 w 100"/>
              <a:gd name="T71" fmla="*/ 13 h 74"/>
              <a:gd name="T72" fmla="*/ 71 w 100"/>
              <a:gd name="T73" fmla="*/ 12 h 74"/>
              <a:gd name="T74" fmla="*/ 64 w 100"/>
              <a:gd name="T75" fmla="*/ 13 h 74"/>
              <a:gd name="T76" fmla="*/ 11 w 100"/>
              <a:gd name="T77" fmla="*/ 39 h 74"/>
              <a:gd name="T78" fmla="*/ 0 w 100"/>
              <a:gd name="T79" fmla="*/ 50 h 74"/>
              <a:gd name="T80" fmla="*/ 2 w 100"/>
              <a:gd name="T81" fmla="*/ 63 h 74"/>
              <a:gd name="T82" fmla="*/ 4 w 100"/>
              <a:gd name="T83" fmla="*/ 67 h 74"/>
              <a:gd name="T84" fmla="*/ 14 w 100"/>
              <a:gd name="T85" fmla="*/ 73 h 74"/>
              <a:gd name="T86" fmla="*/ 18 w 100"/>
              <a:gd name="T87" fmla="*/ 74 h 74"/>
              <a:gd name="T88" fmla="*/ 23 w 100"/>
              <a:gd name="T89" fmla="*/ 73 h 74"/>
              <a:gd name="T90" fmla="*/ 87 w 100"/>
              <a:gd name="T91" fmla="*/ 42 h 74"/>
              <a:gd name="T92" fmla="*/ 91 w 100"/>
              <a:gd name="T93" fmla="*/ 40 h 74"/>
              <a:gd name="T94" fmla="*/ 98 w 100"/>
              <a:gd name="T95" fmla="*/ 34 h 74"/>
              <a:gd name="T96" fmla="*/ 99 w 100"/>
              <a:gd name="T97" fmla="*/ 30 h 74"/>
              <a:gd name="T98" fmla="*/ 100 w 100"/>
              <a:gd name="T99" fmla="*/ 20 h 74"/>
              <a:gd name="T100" fmla="*/ 98 w 100"/>
              <a:gd name="T101" fmla="*/ 12 h 74"/>
              <a:gd name="T102" fmla="*/ 96 w 100"/>
              <a:gd name="T103" fmla="*/ 8 h 74"/>
              <a:gd name="T104" fmla="*/ 89 w 100"/>
              <a:gd name="T105" fmla="*/ 3 h 74"/>
              <a:gd name="T106" fmla="*/ 85 w 100"/>
              <a:gd name="T107" fmla="*/ 1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0" h="74">
                <a:moveTo>
                  <a:pt x="77" y="0"/>
                </a:moveTo>
                <a:lnTo>
                  <a:pt x="77" y="0"/>
                </a:lnTo>
                <a:lnTo>
                  <a:pt x="72" y="1"/>
                </a:lnTo>
                <a:lnTo>
                  <a:pt x="66" y="3"/>
                </a:lnTo>
                <a:lnTo>
                  <a:pt x="31" y="20"/>
                </a:lnTo>
                <a:lnTo>
                  <a:pt x="31" y="20"/>
                </a:lnTo>
                <a:lnTo>
                  <a:pt x="30" y="21"/>
                </a:lnTo>
                <a:lnTo>
                  <a:pt x="30" y="23"/>
                </a:lnTo>
                <a:lnTo>
                  <a:pt x="30" y="23"/>
                </a:lnTo>
                <a:lnTo>
                  <a:pt x="31" y="24"/>
                </a:lnTo>
                <a:lnTo>
                  <a:pt x="31" y="24"/>
                </a:lnTo>
                <a:lnTo>
                  <a:pt x="33" y="24"/>
                </a:lnTo>
                <a:lnTo>
                  <a:pt x="69" y="7"/>
                </a:lnTo>
                <a:lnTo>
                  <a:pt x="69" y="7"/>
                </a:lnTo>
                <a:lnTo>
                  <a:pt x="73" y="5"/>
                </a:lnTo>
                <a:lnTo>
                  <a:pt x="77" y="4"/>
                </a:lnTo>
                <a:lnTo>
                  <a:pt x="77" y="4"/>
                </a:lnTo>
                <a:lnTo>
                  <a:pt x="83" y="5"/>
                </a:lnTo>
                <a:lnTo>
                  <a:pt x="83" y="5"/>
                </a:lnTo>
                <a:lnTo>
                  <a:pt x="89" y="9"/>
                </a:lnTo>
                <a:lnTo>
                  <a:pt x="93" y="15"/>
                </a:lnTo>
                <a:lnTo>
                  <a:pt x="93" y="15"/>
                </a:lnTo>
                <a:lnTo>
                  <a:pt x="96" y="21"/>
                </a:lnTo>
                <a:lnTo>
                  <a:pt x="95" y="28"/>
                </a:lnTo>
                <a:lnTo>
                  <a:pt x="95" y="28"/>
                </a:lnTo>
                <a:lnTo>
                  <a:pt x="91" y="34"/>
                </a:lnTo>
                <a:lnTo>
                  <a:pt x="85" y="38"/>
                </a:lnTo>
                <a:lnTo>
                  <a:pt x="25" y="67"/>
                </a:lnTo>
                <a:lnTo>
                  <a:pt x="25" y="67"/>
                </a:lnTo>
                <a:lnTo>
                  <a:pt x="18" y="69"/>
                </a:lnTo>
                <a:lnTo>
                  <a:pt x="18" y="69"/>
                </a:lnTo>
                <a:lnTo>
                  <a:pt x="15" y="69"/>
                </a:lnTo>
                <a:lnTo>
                  <a:pt x="11" y="67"/>
                </a:lnTo>
                <a:lnTo>
                  <a:pt x="8" y="65"/>
                </a:lnTo>
                <a:lnTo>
                  <a:pt x="6" y="62"/>
                </a:lnTo>
                <a:lnTo>
                  <a:pt x="6" y="62"/>
                </a:lnTo>
                <a:lnTo>
                  <a:pt x="4" y="57"/>
                </a:lnTo>
                <a:lnTo>
                  <a:pt x="6" y="51"/>
                </a:lnTo>
                <a:lnTo>
                  <a:pt x="8" y="47"/>
                </a:lnTo>
                <a:lnTo>
                  <a:pt x="12" y="43"/>
                </a:lnTo>
                <a:lnTo>
                  <a:pt x="66" y="17"/>
                </a:lnTo>
                <a:lnTo>
                  <a:pt x="66" y="17"/>
                </a:lnTo>
                <a:lnTo>
                  <a:pt x="71" y="16"/>
                </a:lnTo>
                <a:lnTo>
                  <a:pt x="71" y="16"/>
                </a:lnTo>
                <a:lnTo>
                  <a:pt x="73" y="17"/>
                </a:lnTo>
                <a:lnTo>
                  <a:pt x="73" y="17"/>
                </a:lnTo>
                <a:lnTo>
                  <a:pt x="76" y="19"/>
                </a:lnTo>
                <a:lnTo>
                  <a:pt x="79" y="21"/>
                </a:lnTo>
                <a:lnTo>
                  <a:pt x="79" y="21"/>
                </a:lnTo>
                <a:lnTo>
                  <a:pt x="79" y="26"/>
                </a:lnTo>
                <a:lnTo>
                  <a:pt x="79" y="28"/>
                </a:lnTo>
                <a:lnTo>
                  <a:pt x="79" y="28"/>
                </a:lnTo>
                <a:lnTo>
                  <a:pt x="77" y="31"/>
                </a:lnTo>
                <a:lnTo>
                  <a:pt x="75" y="34"/>
                </a:lnTo>
                <a:lnTo>
                  <a:pt x="23" y="58"/>
                </a:lnTo>
                <a:lnTo>
                  <a:pt x="23" y="58"/>
                </a:lnTo>
                <a:lnTo>
                  <a:pt x="22" y="59"/>
                </a:lnTo>
                <a:lnTo>
                  <a:pt x="22" y="61"/>
                </a:lnTo>
                <a:lnTo>
                  <a:pt x="22" y="61"/>
                </a:lnTo>
                <a:lnTo>
                  <a:pt x="25" y="62"/>
                </a:lnTo>
                <a:lnTo>
                  <a:pt x="25" y="62"/>
                </a:lnTo>
                <a:lnTo>
                  <a:pt x="26" y="62"/>
                </a:lnTo>
                <a:lnTo>
                  <a:pt x="76" y="38"/>
                </a:lnTo>
                <a:lnTo>
                  <a:pt x="76" y="38"/>
                </a:lnTo>
                <a:lnTo>
                  <a:pt x="80" y="35"/>
                </a:lnTo>
                <a:lnTo>
                  <a:pt x="83" y="30"/>
                </a:lnTo>
                <a:lnTo>
                  <a:pt x="83" y="30"/>
                </a:lnTo>
                <a:lnTo>
                  <a:pt x="84" y="24"/>
                </a:lnTo>
                <a:lnTo>
                  <a:pt x="83" y="20"/>
                </a:lnTo>
                <a:lnTo>
                  <a:pt x="83" y="20"/>
                </a:lnTo>
                <a:lnTo>
                  <a:pt x="79" y="16"/>
                </a:lnTo>
                <a:lnTo>
                  <a:pt x="75" y="13"/>
                </a:lnTo>
                <a:lnTo>
                  <a:pt x="75" y="13"/>
                </a:lnTo>
                <a:lnTo>
                  <a:pt x="71" y="12"/>
                </a:lnTo>
                <a:lnTo>
                  <a:pt x="71" y="12"/>
                </a:lnTo>
                <a:lnTo>
                  <a:pt x="64" y="13"/>
                </a:lnTo>
                <a:lnTo>
                  <a:pt x="11" y="39"/>
                </a:lnTo>
                <a:lnTo>
                  <a:pt x="11" y="39"/>
                </a:lnTo>
                <a:lnTo>
                  <a:pt x="4" y="44"/>
                </a:lnTo>
                <a:lnTo>
                  <a:pt x="0" y="50"/>
                </a:lnTo>
                <a:lnTo>
                  <a:pt x="0" y="57"/>
                </a:lnTo>
                <a:lnTo>
                  <a:pt x="2" y="63"/>
                </a:lnTo>
                <a:lnTo>
                  <a:pt x="2" y="63"/>
                </a:lnTo>
                <a:lnTo>
                  <a:pt x="4" y="67"/>
                </a:lnTo>
                <a:lnTo>
                  <a:pt x="8" y="71"/>
                </a:lnTo>
                <a:lnTo>
                  <a:pt x="14" y="73"/>
                </a:lnTo>
                <a:lnTo>
                  <a:pt x="18" y="74"/>
                </a:lnTo>
                <a:lnTo>
                  <a:pt x="18" y="74"/>
                </a:lnTo>
                <a:lnTo>
                  <a:pt x="23" y="73"/>
                </a:lnTo>
                <a:lnTo>
                  <a:pt x="23" y="73"/>
                </a:lnTo>
                <a:lnTo>
                  <a:pt x="27" y="71"/>
                </a:lnTo>
                <a:lnTo>
                  <a:pt x="87" y="42"/>
                </a:lnTo>
                <a:lnTo>
                  <a:pt x="87" y="42"/>
                </a:lnTo>
                <a:lnTo>
                  <a:pt x="91" y="40"/>
                </a:lnTo>
                <a:lnTo>
                  <a:pt x="95" y="36"/>
                </a:lnTo>
                <a:lnTo>
                  <a:pt x="98" y="34"/>
                </a:lnTo>
                <a:lnTo>
                  <a:pt x="99" y="30"/>
                </a:lnTo>
                <a:lnTo>
                  <a:pt x="99" y="30"/>
                </a:lnTo>
                <a:lnTo>
                  <a:pt x="100" y="26"/>
                </a:lnTo>
                <a:lnTo>
                  <a:pt x="100" y="20"/>
                </a:lnTo>
                <a:lnTo>
                  <a:pt x="100" y="16"/>
                </a:lnTo>
                <a:lnTo>
                  <a:pt x="98" y="12"/>
                </a:lnTo>
                <a:lnTo>
                  <a:pt x="98" y="12"/>
                </a:lnTo>
                <a:lnTo>
                  <a:pt x="96" y="8"/>
                </a:lnTo>
                <a:lnTo>
                  <a:pt x="92" y="5"/>
                </a:lnTo>
                <a:lnTo>
                  <a:pt x="89" y="3"/>
                </a:lnTo>
                <a:lnTo>
                  <a:pt x="85" y="1"/>
                </a:lnTo>
                <a:lnTo>
                  <a:pt x="85" y="1"/>
                </a:lnTo>
                <a:lnTo>
                  <a:pt x="77" y="0"/>
                </a:lnTo>
                <a:close/>
              </a:path>
            </a:pathLst>
          </a:custGeom>
          <a:solidFill>
            <a:srgbClr val="087287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04" tIns="60952" rIns="121904" bIns="60952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zh-CN" altLang="en-US" sz="24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6" name="Freeform 222"/>
          <p:cNvSpPr>
            <a:spLocks/>
          </p:cNvSpPr>
          <p:nvPr userDrawn="1"/>
        </p:nvSpPr>
        <p:spPr bwMode="auto">
          <a:xfrm>
            <a:off x="10673171" y="1545912"/>
            <a:ext cx="712964" cy="534725"/>
          </a:xfrm>
          <a:custGeom>
            <a:avLst/>
            <a:gdLst>
              <a:gd name="T0" fmla="*/ 83 w 100"/>
              <a:gd name="T1" fmla="*/ 1 h 75"/>
              <a:gd name="T2" fmla="*/ 74 w 100"/>
              <a:gd name="T3" fmla="*/ 0 h 75"/>
              <a:gd name="T4" fmla="*/ 66 w 100"/>
              <a:gd name="T5" fmla="*/ 2 h 75"/>
              <a:gd name="T6" fmla="*/ 29 w 100"/>
              <a:gd name="T7" fmla="*/ 21 h 75"/>
              <a:gd name="T8" fmla="*/ 28 w 100"/>
              <a:gd name="T9" fmla="*/ 24 h 75"/>
              <a:gd name="T10" fmla="*/ 29 w 100"/>
              <a:gd name="T11" fmla="*/ 25 h 75"/>
              <a:gd name="T12" fmla="*/ 67 w 100"/>
              <a:gd name="T13" fmla="*/ 6 h 75"/>
              <a:gd name="T14" fmla="*/ 74 w 100"/>
              <a:gd name="T15" fmla="*/ 4 h 75"/>
              <a:gd name="T16" fmla="*/ 82 w 100"/>
              <a:gd name="T17" fmla="*/ 5 h 75"/>
              <a:gd name="T18" fmla="*/ 93 w 100"/>
              <a:gd name="T19" fmla="*/ 13 h 75"/>
              <a:gd name="T20" fmla="*/ 94 w 100"/>
              <a:gd name="T21" fmla="*/ 20 h 75"/>
              <a:gd name="T22" fmla="*/ 94 w 100"/>
              <a:gd name="T23" fmla="*/ 27 h 75"/>
              <a:gd name="T24" fmla="*/ 85 w 100"/>
              <a:gd name="T25" fmla="*/ 37 h 75"/>
              <a:gd name="T26" fmla="*/ 25 w 100"/>
              <a:gd name="T27" fmla="*/ 68 h 75"/>
              <a:gd name="T28" fmla="*/ 15 w 100"/>
              <a:gd name="T29" fmla="*/ 70 h 75"/>
              <a:gd name="T30" fmla="*/ 6 w 100"/>
              <a:gd name="T31" fmla="*/ 63 h 75"/>
              <a:gd name="T32" fmla="*/ 4 w 100"/>
              <a:gd name="T33" fmla="*/ 58 h 75"/>
              <a:gd name="T34" fmla="*/ 8 w 100"/>
              <a:gd name="T35" fmla="*/ 48 h 75"/>
              <a:gd name="T36" fmla="*/ 64 w 100"/>
              <a:gd name="T37" fmla="*/ 17 h 75"/>
              <a:gd name="T38" fmla="*/ 69 w 100"/>
              <a:gd name="T39" fmla="*/ 17 h 75"/>
              <a:gd name="T40" fmla="*/ 71 w 100"/>
              <a:gd name="T41" fmla="*/ 17 h 75"/>
              <a:gd name="T42" fmla="*/ 77 w 100"/>
              <a:gd name="T43" fmla="*/ 21 h 75"/>
              <a:gd name="T44" fmla="*/ 78 w 100"/>
              <a:gd name="T45" fmla="*/ 24 h 75"/>
              <a:gd name="T46" fmla="*/ 78 w 100"/>
              <a:gd name="T47" fmla="*/ 28 h 75"/>
              <a:gd name="T48" fmla="*/ 73 w 100"/>
              <a:gd name="T49" fmla="*/ 33 h 75"/>
              <a:gd name="T50" fmla="*/ 24 w 100"/>
              <a:gd name="T51" fmla="*/ 59 h 75"/>
              <a:gd name="T52" fmla="*/ 23 w 100"/>
              <a:gd name="T53" fmla="*/ 62 h 75"/>
              <a:gd name="T54" fmla="*/ 24 w 100"/>
              <a:gd name="T55" fmla="*/ 63 h 75"/>
              <a:gd name="T56" fmla="*/ 75 w 100"/>
              <a:gd name="T57" fmla="*/ 37 h 75"/>
              <a:gd name="T58" fmla="*/ 79 w 100"/>
              <a:gd name="T59" fmla="*/ 33 h 75"/>
              <a:gd name="T60" fmla="*/ 82 w 100"/>
              <a:gd name="T61" fmla="*/ 29 h 75"/>
              <a:gd name="T62" fmla="*/ 81 w 100"/>
              <a:gd name="T63" fmla="*/ 18 h 75"/>
              <a:gd name="T64" fmla="*/ 78 w 100"/>
              <a:gd name="T65" fmla="*/ 14 h 75"/>
              <a:gd name="T66" fmla="*/ 73 w 100"/>
              <a:gd name="T67" fmla="*/ 13 h 75"/>
              <a:gd name="T68" fmla="*/ 63 w 100"/>
              <a:gd name="T69" fmla="*/ 13 h 75"/>
              <a:gd name="T70" fmla="*/ 9 w 100"/>
              <a:gd name="T71" fmla="*/ 41 h 75"/>
              <a:gd name="T72" fmla="*/ 1 w 100"/>
              <a:gd name="T73" fmla="*/ 52 h 75"/>
              <a:gd name="T74" fmla="*/ 1 w 100"/>
              <a:gd name="T75" fmla="*/ 66 h 75"/>
              <a:gd name="T76" fmla="*/ 5 w 100"/>
              <a:gd name="T77" fmla="*/ 70 h 75"/>
              <a:gd name="T78" fmla="*/ 17 w 100"/>
              <a:gd name="T79" fmla="*/ 75 h 75"/>
              <a:gd name="T80" fmla="*/ 23 w 100"/>
              <a:gd name="T81" fmla="*/ 74 h 75"/>
              <a:gd name="T82" fmla="*/ 86 w 100"/>
              <a:gd name="T83" fmla="*/ 41 h 75"/>
              <a:gd name="T84" fmla="*/ 90 w 100"/>
              <a:gd name="T85" fmla="*/ 39 h 75"/>
              <a:gd name="T86" fmla="*/ 97 w 100"/>
              <a:gd name="T87" fmla="*/ 32 h 75"/>
              <a:gd name="T88" fmla="*/ 98 w 100"/>
              <a:gd name="T89" fmla="*/ 28 h 75"/>
              <a:gd name="T90" fmla="*/ 100 w 100"/>
              <a:gd name="T91" fmla="*/ 20 h 75"/>
              <a:gd name="T92" fmla="*/ 97 w 100"/>
              <a:gd name="T93" fmla="*/ 12 h 75"/>
              <a:gd name="T94" fmla="*/ 94 w 100"/>
              <a:gd name="T95" fmla="*/ 8 h 75"/>
              <a:gd name="T96" fmla="*/ 87 w 100"/>
              <a:gd name="T97" fmla="*/ 2 h 75"/>
              <a:gd name="T98" fmla="*/ 83 w 100"/>
              <a:gd name="T99" fmla="*/ 1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00" h="75">
                <a:moveTo>
                  <a:pt x="83" y="1"/>
                </a:moveTo>
                <a:lnTo>
                  <a:pt x="83" y="1"/>
                </a:lnTo>
                <a:lnTo>
                  <a:pt x="78" y="0"/>
                </a:lnTo>
                <a:lnTo>
                  <a:pt x="74" y="0"/>
                </a:lnTo>
                <a:lnTo>
                  <a:pt x="70" y="1"/>
                </a:lnTo>
                <a:lnTo>
                  <a:pt x="66" y="2"/>
                </a:lnTo>
                <a:lnTo>
                  <a:pt x="29" y="21"/>
                </a:lnTo>
                <a:lnTo>
                  <a:pt x="29" y="21"/>
                </a:lnTo>
                <a:lnTo>
                  <a:pt x="28" y="23"/>
                </a:lnTo>
                <a:lnTo>
                  <a:pt x="28" y="24"/>
                </a:lnTo>
                <a:lnTo>
                  <a:pt x="28" y="24"/>
                </a:lnTo>
                <a:lnTo>
                  <a:pt x="29" y="25"/>
                </a:lnTo>
                <a:lnTo>
                  <a:pt x="32" y="25"/>
                </a:lnTo>
                <a:lnTo>
                  <a:pt x="67" y="6"/>
                </a:lnTo>
                <a:lnTo>
                  <a:pt x="67" y="6"/>
                </a:lnTo>
                <a:lnTo>
                  <a:pt x="74" y="4"/>
                </a:lnTo>
                <a:lnTo>
                  <a:pt x="82" y="5"/>
                </a:lnTo>
                <a:lnTo>
                  <a:pt x="82" y="5"/>
                </a:lnTo>
                <a:lnTo>
                  <a:pt x="87" y="8"/>
                </a:lnTo>
                <a:lnTo>
                  <a:pt x="93" y="13"/>
                </a:lnTo>
                <a:lnTo>
                  <a:pt x="93" y="13"/>
                </a:lnTo>
                <a:lnTo>
                  <a:pt x="94" y="20"/>
                </a:lnTo>
                <a:lnTo>
                  <a:pt x="94" y="27"/>
                </a:lnTo>
                <a:lnTo>
                  <a:pt x="94" y="27"/>
                </a:lnTo>
                <a:lnTo>
                  <a:pt x="90" y="33"/>
                </a:lnTo>
                <a:lnTo>
                  <a:pt x="85" y="37"/>
                </a:lnTo>
                <a:lnTo>
                  <a:pt x="25" y="68"/>
                </a:lnTo>
                <a:lnTo>
                  <a:pt x="25" y="68"/>
                </a:lnTo>
                <a:lnTo>
                  <a:pt x="20" y="70"/>
                </a:lnTo>
                <a:lnTo>
                  <a:pt x="15" y="70"/>
                </a:lnTo>
                <a:lnTo>
                  <a:pt x="9" y="67"/>
                </a:lnTo>
                <a:lnTo>
                  <a:pt x="6" y="63"/>
                </a:lnTo>
                <a:lnTo>
                  <a:pt x="6" y="63"/>
                </a:lnTo>
                <a:lnTo>
                  <a:pt x="4" y="58"/>
                </a:lnTo>
                <a:lnTo>
                  <a:pt x="5" y="52"/>
                </a:lnTo>
                <a:lnTo>
                  <a:pt x="8" y="48"/>
                </a:lnTo>
                <a:lnTo>
                  <a:pt x="12" y="45"/>
                </a:lnTo>
                <a:lnTo>
                  <a:pt x="64" y="17"/>
                </a:lnTo>
                <a:lnTo>
                  <a:pt x="64" y="17"/>
                </a:lnTo>
                <a:lnTo>
                  <a:pt x="69" y="17"/>
                </a:lnTo>
                <a:lnTo>
                  <a:pt x="71" y="17"/>
                </a:lnTo>
                <a:lnTo>
                  <a:pt x="71" y="17"/>
                </a:lnTo>
                <a:lnTo>
                  <a:pt x="75" y="18"/>
                </a:lnTo>
                <a:lnTo>
                  <a:pt x="77" y="21"/>
                </a:lnTo>
                <a:lnTo>
                  <a:pt x="77" y="21"/>
                </a:lnTo>
                <a:lnTo>
                  <a:pt x="78" y="24"/>
                </a:lnTo>
                <a:lnTo>
                  <a:pt x="78" y="28"/>
                </a:lnTo>
                <a:lnTo>
                  <a:pt x="78" y="28"/>
                </a:lnTo>
                <a:lnTo>
                  <a:pt x="75" y="31"/>
                </a:lnTo>
                <a:lnTo>
                  <a:pt x="73" y="33"/>
                </a:lnTo>
                <a:lnTo>
                  <a:pt x="24" y="59"/>
                </a:lnTo>
                <a:lnTo>
                  <a:pt x="24" y="59"/>
                </a:lnTo>
                <a:lnTo>
                  <a:pt x="23" y="60"/>
                </a:lnTo>
                <a:lnTo>
                  <a:pt x="23" y="62"/>
                </a:lnTo>
                <a:lnTo>
                  <a:pt x="23" y="62"/>
                </a:lnTo>
                <a:lnTo>
                  <a:pt x="24" y="63"/>
                </a:lnTo>
                <a:lnTo>
                  <a:pt x="25" y="63"/>
                </a:lnTo>
                <a:lnTo>
                  <a:pt x="75" y="37"/>
                </a:lnTo>
                <a:lnTo>
                  <a:pt x="75" y="37"/>
                </a:lnTo>
                <a:lnTo>
                  <a:pt x="79" y="33"/>
                </a:lnTo>
                <a:lnTo>
                  <a:pt x="82" y="29"/>
                </a:lnTo>
                <a:lnTo>
                  <a:pt x="82" y="29"/>
                </a:lnTo>
                <a:lnTo>
                  <a:pt x="83" y="24"/>
                </a:lnTo>
                <a:lnTo>
                  <a:pt x="81" y="18"/>
                </a:lnTo>
                <a:lnTo>
                  <a:pt x="81" y="18"/>
                </a:lnTo>
                <a:lnTo>
                  <a:pt x="78" y="14"/>
                </a:lnTo>
                <a:lnTo>
                  <a:pt x="73" y="13"/>
                </a:lnTo>
                <a:lnTo>
                  <a:pt x="73" y="13"/>
                </a:lnTo>
                <a:lnTo>
                  <a:pt x="67" y="12"/>
                </a:lnTo>
                <a:lnTo>
                  <a:pt x="63" y="13"/>
                </a:lnTo>
                <a:lnTo>
                  <a:pt x="9" y="41"/>
                </a:lnTo>
                <a:lnTo>
                  <a:pt x="9" y="41"/>
                </a:lnTo>
                <a:lnTo>
                  <a:pt x="4" y="45"/>
                </a:lnTo>
                <a:lnTo>
                  <a:pt x="1" y="52"/>
                </a:lnTo>
                <a:lnTo>
                  <a:pt x="0" y="59"/>
                </a:lnTo>
                <a:lnTo>
                  <a:pt x="1" y="66"/>
                </a:lnTo>
                <a:lnTo>
                  <a:pt x="1" y="66"/>
                </a:lnTo>
                <a:lnTo>
                  <a:pt x="5" y="70"/>
                </a:lnTo>
                <a:lnTo>
                  <a:pt x="10" y="74"/>
                </a:lnTo>
                <a:lnTo>
                  <a:pt x="17" y="75"/>
                </a:lnTo>
                <a:lnTo>
                  <a:pt x="23" y="74"/>
                </a:lnTo>
                <a:lnTo>
                  <a:pt x="23" y="74"/>
                </a:lnTo>
                <a:lnTo>
                  <a:pt x="27" y="72"/>
                </a:lnTo>
                <a:lnTo>
                  <a:pt x="86" y="41"/>
                </a:lnTo>
                <a:lnTo>
                  <a:pt x="86" y="41"/>
                </a:lnTo>
                <a:lnTo>
                  <a:pt x="90" y="39"/>
                </a:lnTo>
                <a:lnTo>
                  <a:pt x="94" y="36"/>
                </a:lnTo>
                <a:lnTo>
                  <a:pt x="97" y="32"/>
                </a:lnTo>
                <a:lnTo>
                  <a:pt x="98" y="28"/>
                </a:lnTo>
                <a:lnTo>
                  <a:pt x="98" y="28"/>
                </a:lnTo>
                <a:lnTo>
                  <a:pt x="100" y="24"/>
                </a:lnTo>
                <a:lnTo>
                  <a:pt x="100" y="20"/>
                </a:lnTo>
                <a:lnTo>
                  <a:pt x="98" y="16"/>
                </a:lnTo>
                <a:lnTo>
                  <a:pt x="97" y="12"/>
                </a:lnTo>
                <a:lnTo>
                  <a:pt x="97" y="12"/>
                </a:lnTo>
                <a:lnTo>
                  <a:pt x="94" y="8"/>
                </a:lnTo>
                <a:lnTo>
                  <a:pt x="91" y="5"/>
                </a:lnTo>
                <a:lnTo>
                  <a:pt x="87" y="2"/>
                </a:lnTo>
                <a:lnTo>
                  <a:pt x="83" y="1"/>
                </a:lnTo>
                <a:lnTo>
                  <a:pt x="83" y="1"/>
                </a:lnTo>
                <a:close/>
              </a:path>
            </a:pathLst>
          </a:custGeom>
          <a:solidFill>
            <a:srgbClr val="EAAB28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04" tIns="60952" rIns="121904" bIns="60952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zh-CN" altLang="en-US" sz="24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7" name="Freeform 223"/>
          <p:cNvSpPr>
            <a:spLocks/>
          </p:cNvSpPr>
          <p:nvPr userDrawn="1"/>
        </p:nvSpPr>
        <p:spPr bwMode="auto">
          <a:xfrm>
            <a:off x="9980543" y="791777"/>
            <a:ext cx="705840" cy="520467"/>
          </a:xfrm>
          <a:custGeom>
            <a:avLst/>
            <a:gdLst>
              <a:gd name="T0" fmla="*/ 85 w 99"/>
              <a:gd name="T1" fmla="*/ 0 h 73"/>
              <a:gd name="T2" fmla="*/ 75 w 99"/>
              <a:gd name="T3" fmla="*/ 0 h 73"/>
              <a:gd name="T4" fmla="*/ 67 w 99"/>
              <a:gd name="T5" fmla="*/ 1 h 73"/>
              <a:gd name="T6" fmla="*/ 31 w 99"/>
              <a:gd name="T7" fmla="*/ 19 h 73"/>
              <a:gd name="T8" fmla="*/ 29 w 99"/>
              <a:gd name="T9" fmla="*/ 23 h 73"/>
              <a:gd name="T10" fmla="*/ 31 w 99"/>
              <a:gd name="T11" fmla="*/ 24 h 73"/>
              <a:gd name="T12" fmla="*/ 68 w 99"/>
              <a:gd name="T13" fmla="*/ 5 h 73"/>
              <a:gd name="T14" fmla="*/ 75 w 99"/>
              <a:gd name="T15" fmla="*/ 4 h 73"/>
              <a:gd name="T16" fmla="*/ 83 w 99"/>
              <a:gd name="T17" fmla="*/ 5 h 73"/>
              <a:gd name="T18" fmla="*/ 94 w 99"/>
              <a:gd name="T19" fmla="*/ 13 h 73"/>
              <a:gd name="T20" fmla="*/ 95 w 99"/>
              <a:gd name="T21" fmla="*/ 20 h 73"/>
              <a:gd name="T22" fmla="*/ 94 w 99"/>
              <a:gd name="T23" fmla="*/ 27 h 73"/>
              <a:gd name="T24" fmla="*/ 85 w 99"/>
              <a:gd name="T25" fmla="*/ 38 h 73"/>
              <a:gd name="T26" fmla="*/ 24 w 99"/>
              <a:gd name="T27" fmla="*/ 67 h 73"/>
              <a:gd name="T28" fmla="*/ 13 w 99"/>
              <a:gd name="T29" fmla="*/ 67 h 73"/>
              <a:gd name="T30" fmla="*/ 5 w 99"/>
              <a:gd name="T31" fmla="*/ 60 h 73"/>
              <a:gd name="T32" fmla="*/ 4 w 99"/>
              <a:gd name="T33" fmla="*/ 56 h 73"/>
              <a:gd name="T34" fmla="*/ 8 w 99"/>
              <a:gd name="T35" fmla="*/ 46 h 73"/>
              <a:gd name="T36" fmla="*/ 66 w 99"/>
              <a:gd name="T37" fmla="*/ 17 h 73"/>
              <a:gd name="T38" fmla="*/ 68 w 99"/>
              <a:gd name="T39" fmla="*/ 16 h 73"/>
              <a:gd name="T40" fmla="*/ 72 w 99"/>
              <a:gd name="T41" fmla="*/ 16 h 73"/>
              <a:gd name="T42" fmla="*/ 78 w 99"/>
              <a:gd name="T43" fmla="*/ 21 h 73"/>
              <a:gd name="T44" fmla="*/ 79 w 99"/>
              <a:gd name="T45" fmla="*/ 24 h 73"/>
              <a:gd name="T46" fmla="*/ 78 w 99"/>
              <a:gd name="T47" fmla="*/ 28 h 73"/>
              <a:gd name="T48" fmla="*/ 74 w 99"/>
              <a:gd name="T49" fmla="*/ 33 h 73"/>
              <a:gd name="T50" fmla="*/ 24 w 99"/>
              <a:gd name="T51" fmla="*/ 58 h 73"/>
              <a:gd name="T52" fmla="*/ 23 w 99"/>
              <a:gd name="T53" fmla="*/ 60 h 73"/>
              <a:gd name="T54" fmla="*/ 24 w 99"/>
              <a:gd name="T55" fmla="*/ 62 h 73"/>
              <a:gd name="T56" fmla="*/ 75 w 99"/>
              <a:gd name="T57" fmla="*/ 38 h 73"/>
              <a:gd name="T58" fmla="*/ 81 w 99"/>
              <a:gd name="T59" fmla="*/ 33 h 73"/>
              <a:gd name="T60" fmla="*/ 83 w 99"/>
              <a:gd name="T61" fmla="*/ 29 h 73"/>
              <a:gd name="T62" fmla="*/ 82 w 99"/>
              <a:gd name="T63" fmla="*/ 19 h 73"/>
              <a:gd name="T64" fmla="*/ 79 w 99"/>
              <a:gd name="T65" fmla="*/ 15 h 73"/>
              <a:gd name="T66" fmla="*/ 74 w 99"/>
              <a:gd name="T67" fmla="*/ 12 h 73"/>
              <a:gd name="T68" fmla="*/ 63 w 99"/>
              <a:gd name="T69" fmla="*/ 13 h 73"/>
              <a:gd name="T70" fmla="*/ 10 w 99"/>
              <a:gd name="T71" fmla="*/ 39 h 73"/>
              <a:gd name="T72" fmla="*/ 1 w 99"/>
              <a:gd name="T73" fmla="*/ 50 h 73"/>
              <a:gd name="T74" fmla="*/ 1 w 99"/>
              <a:gd name="T75" fmla="*/ 63 h 73"/>
              <a:gd name="T76" fmla="*/ 5 w 99"/>
              <a:gd name="T77" fmla="*/ 69 h 73"/>
              <a:gd name="T78" fmla="*/ 16 w 99"/>
              <a:gd name="T79" fmla="*/ 73 h 73"/>
              <a:gd name="T80" fmla="*/ 23 w 99"/>
              <a:gd name="T81" fmla="*/ 73 h 73"/>
              <a:gd name="T82" fmla="*/ 87 w 99"/>
              <a:gd name="T83" fmla="*/ 42 h 73"/>
              <a:gd name="T84" fmla="*/ 91 w 99"/>
              <a:gd name="T85" fmla="*/ 39 h 73"/>
              <a:gd name="T86" fmla="*/ 97 w 99"/>
              <a:gd name="T87" fmla="*/ 32 h 73"/>
              <a:gd name="T88" fmla="*/ 98 w 99"/>
              <a:gd name="T89" fmla="*/ 28 h 73"/>
              <a:gd name="T90" fmla="*/ 99 w 99"/>
              <a:gd name="T91" fmla="*/ 20 h 73"/>
              <a:gd name="T92" fmla="*/ 98 w 99"/>
              <a:gd name="T93" fmla="*/ 12 h 73"/>
              <a:gd name="T94" fmla="*/ 95 w 99"/>
              <a:gd name="T95" fmla="*/ 8 h 73"/>
              <a:gd name="T96" fmla="*/ 89 w 99"/>
              <a:gd name="T97" fmla="*/ 2 h 73"/>
              <a:gd name="T98" fmla="*/ 85 w 99"/>
              <a:gd name="T99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99" h="73">
                <a:moveTo>
                  <a:pt x="85" y="0"/>
                </a:moveTo>
                <a:lnTo>
                  <a:pt x="85" y="0"/>
                </a:lnTo>
                <a:lnTo>
                  <a:pt x="79" y="0"/>
                </a:lnTo>
                <a:lnTo>
                  <a:pt x="75" y="0"/>
                </a:lnTo>
                <a:lnTo>
                  <a:pt x="71" y="0"/>
                </a:lnTo>
                <a:lnTo>
                  <a:pt x="67" y="1"/>
                </a:lnTo>
                <a:lnTo>
                  <a:pt x="31" y="19"/>
                </a:lnTo>
                <a:lnTo>
                  <a:pt x="31" y="19"/>
                </a:lnTo>
                <a:lnTo>
                  <a:pt x="29" y="20"/>
                </a:lnTo>
                <a:lnTo>
                  <a:pt x="29" y="23"/>
                </a:lnTo>
                <a:lnTo>
                  <a:pt x="29" y="23"/>
                </a:lnTo>
                <a:lnTo>
                  <a:pt x="31" y="24"/>
                </a:lnTo>
                <a:lnTo>
                  <a:pt x="32" y="23"/>
                </a:lnTo>
                <a:lnTo>
                  <a:pt x="68" y="5"/>
                </a:lnTo>
                <a:lnTo>
                  <a:pt x="68" y="5"/>
                </a:lnTo>
                <a:lnTo>
                  <a:pt x="75" y="4"/>
                </a:lnTo>
                <a:lnTo>
                  <a:pt x="83" y="5"/>
                </a:lnTo>
                <a:lnTo>
                  <a:pt x="83" y="5"/>
                </a:lnTo>
                <a:lnTo>
                  <a:pt x="89" y="8"/>
                </a:lnTo>
                <a:lnTo>
                  <a:pt x="94" y="13"/>
                </a:lnTo>
                <a:lnTo>
                  <a:pt x="94" y="13"/>
                </a:lnTo>
                <a:lnTo>
                  <a:pt x="95" y="20"/>
                </a:lnTo>
                <a:lnTo>
                  <a:pt x="94" y="27"/>
                </a:lnTo>
                <a:lnTo>
                  <a:pt x="94" y="27"/>
                </a:lnTo>
                <a:lnTo>
                  <a:pt x="90" y="33"/>
                </a:lnTo>
                <a:lnTo>
                  <a:pt x="85" y="38"/>
                </a:lnTo>
                <a:lnTo>
                  <a:pt x="24" y="67"/>
                </a:lnTo>
                <a:lnTo>
                  <a:pt x="24" y="67"/>
                </a:lnTo>
                <a:lnTo>
                  <a:pt x="18" y="69"/>
                </a:lnTo>
                <a:lnTo>
                  <a:pt x="13" y="67"/>
                </a:lnTo>
                <a:lnTo>
                  <a:pt x="9" y="65"/>
                </a:lnTo>
                <a:lnTo>
                  <a:pt x="5" y="60"/>
                </a:lnTo>
                <a:lnTo>
                  <a:pt x="5" y="60"/>
                </a:lnTo>
                <a:lnTo>
                  <a:pt x="4" y="56"/>
                </a:lnTo>
                <a:lnTo>
                  <a:pt x="5" y="51"/>
                </a:lnTo>
                <a:lnTo>
                  <a:pt x="8" y="46"/>
                </a:lnTo>
                <a:lnTo>
                  <a:pt x="12" y="43"/>
                </a:lnTo>
                <a:lnTo>
                  <a:pt x="66" y="17"/>
                </a:lnTo>
                <a:lnTo>
                  <a:pt x="66" y="17"/>
                </a:lnTo>
                <a:lnTo>
                  <a:pt x="68" y="16"/>
                </a:lnTo>
                <a:lnTo>
                  <a:pt x="72" y="16"/>
                </a:lnTo>
                <a:lnTo>
                  <a:pt x="72" y="16"/>
                </a:lnTo>
                <a:lnTo>
                  <a:pt x="75" y="19"/>
                </a:lnTo>
                <a:lnTo>
                  <a:pt x="78" y="21"/>
                </a:lnTo>
                <a:lnTo>
                  <a:pt x="78" y="21"/>
                </a:lnTo>
                <a:lnTo>
                  <a:pt x="79" y="24"/>
                </a:lnTo>
                <a:lnTo>
                  <a:pt x="78" y="28"/>
                </a:lnTo>
                <a:lnTo>
                  <a:pt x="78" y="28"/>
                </a:lnTo>
                <a:lnTo>
                  <a:pt x="77" y="31"/>
                </a:lnTo>
                <a:lnTo>
                  <a:pt x="74" y="33"/>
                </a:lnTo>
                <a:lnTo>
                  <a:pt x="24" y="58"/>
                </a:lnTo>
                <a:lnTo>
                  <a:pt x="24" y="58"/>
                </a:lnTo>
                <a:lnTo>
                  <a:pt x="23" y="59"/>
                </a:lnTo>
                <a:lnTo>
                  <a:pt x="23" y="60"/>
                </a:lnTo>
                <a:lnTo>
                  <a:pt x="23" y="60"/>
                </a:lnTo>
                <a:lnTo>
                  <a:pt x="24" y="62"/>
                </a:lnTo>
                <a:lnTo>
                  <a:pt x="25" y="62"/>
                </a:lnTo>
                <a:lnTo>
                  <a:pt x="75" y="38"/>
                </a:lnTo>
                <a:lnTo>
                  <a:pt x="75" y="38"/>
                </a:lnTo>
                <a:lnTo>
                  <a:pt x="81" y="33"/>
                </a:lnTo>
                <a:lnTo>
                  <a:pt x="83" y="29"/>
                </a:lnTo>
                <a:lnTo>
                  <a:pt x="83" y="29"/>
                </a:lnTo>
                <a:lnTo>
                  <a:pt x="83" y="24"/>
                </a:lnTo>
                <a:lnTo>
                  <a:pt x="82" y="19"/>
                </a:lnTo>
                <a:lnTo>
                  <a:pt x="82" y="19"/>
                </a:lnTo>
                <a:lnTo>
                  <a:pt x="79" y="15"/>
                </a:lnTo>
                <a:lnTo>
                  <a:pt x="74" y="12"/>
                </a:lnTo>
                <a:lnTo>
                  <a:pt x="74" y="12"/>
                </a:lnTo>
                <a:lnTo>
                  <a:pt x="68" y="12"/>
                </a:lnTo>
                <a:lnTo>
                  <a:pt x="63" y="13"/>
                </a:lnTo>
                <a:lnTo>
                  <a:pt x="10" y="39"/>
                </a:lnTo>
                <a:lnTo>
                  <a:pt x="10" y="39"/>
                </a:lnTo>
                <a:lnTo>
                  <a:pt x="4" y="43"/>
                </a:lnTo>
                <a:lnTo>
                  <a:pt x="1" y="50"/>
                </a:lnTo>
                <a:lnTo>
                  <a:pt x="0" y="56"/>
                </a:lnTo>
                <a:lnTo>
                  <a:pt x="1" y="63"/>
                </a:lnTo>
                <a:lnTo>
                  <a:pt x="1" y="63"/>
                </a:lnTo>
                <a:lnTo>
                  <a:pt x="5" y="69"/>
                </a:lnTo>
                <a:lnTo>
                  <a:pt x="10" y="71"/>
                </a:lnTo>
                <a:lnTo>
                  <a:pt x="16" y="73"/>
                </a:lnTo>
                <a:lnTo>
                  <a:pt x="23" y="73"/>
                </a:lnTo>
                <a:lnTo>
                  <a:pt x="23" y="73"/>
                </a:lnTo>
                <a:lnTo>
                  <a:pt x="27" y="71"/>
                </a:lnTo>
                <a:lnTo>
                  <a:pt x="87" y="42"/>
                </a:lnTo>
                <a:lnTo>
                  <a:pt x="87" y="42"/>
                </a:lnTo>
                <a:lnTo>
                  <a:pt x="91" y="39"/>
                </a:lnTo>
                <a:lnTo>
                  <a:pt x="94" y="36"/>
                </a:lnTo>
                <a:lnTo>
                  <a:pt x="97" y="32"/>
                </a:lnTo>
                <a:lnTo>
                  <a:pt x="98" y="28"/>
                </a:lnTo>
                <a:lnTo>
                  <a:pt x="98" y="28"/>
                </a:lnTo>
                <a:lnTo>
                  <a:pt x="99" y="24"/>
                </a:lnTo>
                <a:lnTo>
                  <a:pt x="99" y="20"/>
                </a:lnTo>
                <a:lnTo>
                  <a:pt x="99" y="16"/>
                </a:lnTo>
                <a:lnTo>
                  <a:pt x="98" y="12"/>
                </a:lnTo>
                <a:lnTo>
                  <a:pt x="98" y="12"/>
                </a:lnTo>
                <a:lnTo>
                  <a:pt x="95" y="8"/>
                </a:lnTo>
                <a:lnTo>
                  <a:pt x="93" y="5"/>
                </a:lnTo>
                <a:lnTo>
                  <a:pt x="89" y="2"/>
                </a:lnTo>
                <a:lnTo>
                  <a:pt x="85" y="0"/>
                </a:lnTo>
                <a:lnTo>
                  <a:pt x="85" y="0"/>
                </a:lnTo>
                <a:close/>
              </a:path>
            </a:pathLst>
          </a:custGeom>
          <a:solidFill>
            <a:srgbClr val="DE5614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04" tIns="60952" rIns="121904" bIns="60952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zh-CN" altLang="en-US" sz="24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grpSp>
        <p:nvGrpSpPr>
          <p:cNvPr id="8" name="组 10"/>
          <p:cNvGrpSpPr/>
          <p:nvPr userDrawn="1"/>
        </p:nvGrpSpPr>
        <p:grpSpPr>
          <a:xfrm rot="18946651">
            <a:off x="8255609" y="3527596"/>
            <a:ext cx="3207339" cy="1538725"/>
            <a:chOff x="3771060" y="2665785"/>
            <a:chExt cx="1716470" cy="823479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Freeform 227"/>
            <p:cNvSpPr>
              <a:spLocks/>
            </p:cNvSpPr>
            <p:nvPr/>
          </p:nvSpPr>
          <p:spPr bwMode="auto">
            <a:xfrm>
              <a:off x="3979605" y="2965234"/>
              <a:ext cx="267363" cy="165766"/>
            </a:xfrm>
            <a:custGeom>
              <a:avLst/>
              <a:gdLst>
                <a:gd name="T0" fmla="*/ 0 w 50"/>
                <a:gd name="T1" fmla="*/ 0 h 31"/>
                <a:gd name="T2" fmla="*/ 13 w 50"/>
                <a:gd name="T3" fmla="*/ 31 h 31"/>
                <a:gd name="T4" fmla="*/ 50 w 50"/>
                <a:gd name="T5" fmla="*/ 29 h 31"/>
                <a:gd name="T6" fmla="*/ 36 w 50"/>
                <a:gd name="T7" fmla="*/ 2 h 31"/>
                <a:gd name="T8" fmla="*/ 18 w 50"/>
                <a:gd name="T9" fmla="*/ 2 h 31"/>
                <a:gd name="T10" fmla="*/ 18 w 50"/>
                <a:gd name="T11" fmla="*/ 2 h 31"/>
                <a:gd name="T12" fmla="*/ 18 w 50"/>
                <a:gd name="T13" fmla="*/ 2 h 31"/>
                <a:gd name="T14" fmla="*/ 18 w 50"/>
                <a:gd name="T15" fmla="*/ 2 h 31"/>
                <a:gd name="T16" fmla="*/ 13 w 50"/>
                <a:gd name="T17" fmla="*/ 2 h 31"/>
                <a:gd name="T18" fmla="*/ 11 w 50"/>
                <a:gd name="T19" fmla="*/ 0 h 31"/>
                <a:gd name="T20" fmla="*/ 3 w 50"/>
                <a:gd name="T21" fmla="*/ 1 h 31"/>
                <a:gd name="T22" fmla="*/ 3 w 50"/>
                <a:gd name="T23" fmla="*/ 1 h 31"/>
                <a:gd name="T24" fmla="*/ 3 w 50"/>
                <a:gd name="T25" fmla="*/ 1 h 31"/>
                <a:gd name="T26" fmla="*/ 3 w 50"/>
                <a:gd name="T27" fmla="*/ 1 h 31"/>
                <a:gd name="T28" fmla="*/ 0 w 50"/>
                <a:gd name="T2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31">
                  <a:moveTo>
                    <a:pt x="0" y="0"/>
                  </a:moveTo>
                  <a:lnTo>
                    <a:pt x="13" y="31"/>
                  </a:lnTo>
                  <a:lnTo>
                    <a:pt x="50" y="29"/>
                  </a:lnTo>
                  <a:lnTo>
                    <a:pt x="3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277"/>
            <p:cNvSpPr>
              <a:spLocks/>
            </p:cNvSpPr>
            <p:nvPr/>
          </p:nvSpPr>
          <p:spPr bwMode="auto">
            <a:xfrm>
              <a:off x="3936826" y="2842241"/>
              <a:ext cx="235278" cy="133683"/>
            </a:xfrm>
            <a:custGeom>
              <a:avLst/>
              <a:gdLst>
                <a:gd name="T0" fmla="*/ 32 w 44"/>
                <a:gd name="T1" fmla="*/ 0 h 25"/>
                <a:gd name="T2" fmla="*/ 26 w 44"/>
                <a:gd name="T3" fmla="*/ 0 h 25"/>
                <a:gd name="T4" fmla="*/ 26 w 44"/>
                <a:gd name="T5" fmla="*/ 0 h 25"/>
                <a:gd name="T6" fmla="*/ 21 w 44"/>
                <a:gd name="T7" fmla="*/ 1 h 25"/>
                <a:gd name="T8" fmla="*/ 17 w 44"/>
                <a:gd name="T9" fmla="*/ 2 h 25"/>
                <a:gd name="T10" fmla="*/ 11 w 44"/>
                <a:gd name="T11" fmla="*/ 2 h 25"/>
                <a:gd name="T12" fmla="*/ 11 w 44"/>
                <a:gd name="T13" fmla="*/ 2 h 25"/>
                <a:gd name="T14" fmla="*/ 5 w 44"/>
                <a:gd name="T15" fmla="*/ 4 h 25"/>
                <a:gd name="T16" fmla="*/ 0 w 44"/>
                <a:gd name="T17" fmla="*/ 6 h 25"/>
                <a:gd name="T18" fmla="*/ 8 w 44"/>
                <a:gd name="T19" fmla="*/ 23 h 25"/>
                <a:gd name="T20" fmla="*/ 8 w 44"/>
                <a:gd name="T21" fmla="*/ 23 h 25"/>
                <a:gd name="T22" fmla="*/ 11 w 44"/>
                <a:gd name="T23" fmla="*/ 24 h 25"/>
                <a:gd name="T24" fmla="*/ 11 w 44"/>
                <a:gd name="T25" fmla="*/ 24 h 25"/>
                <a:gd name="T26" fmla="*/ 11 w 44"/>
                <a:gd name="T27" fmla="*/ 24 h 25"/>
                <a:gd name="T28" fmla="*/ 19 w 44"/>
                <a:gd name="T29" fmla="*/ 23 h 25"/>
                <a:gd name="T30" fmla="*/ 19 w 44"/>
                <a:gd name="T31" fmla="*/ 23 h 25"/>
                <a:gd name="T32" fmla="*/ 21 w 44"/>
                <a:gd name="T33" fmla="*/ 25 h 25"/>
                <a:gd name="T34" fmla="*/ 26 w 44"/>
                <a:gd name="T35" fmla="*/ 25 h 25"/>
                <a:gd name="T36" fmla="*/ 26 w 44"/>
                <a:gd name="T37" fmla="*/ 25 h 25"/>
                <a:gd name="T38" fmla="*/ 26 w 44"/>
                <a:gd name="T39" fmla="*/ 25 h 25"/>
                <a:gd name="T40" fmla="*/ 44 w 44"/>
                <a:gd name="T41" fmla="*/ 25 h 25"/>
                <a:gd name="T42" fmla="*/ 32 w 44"/>
                <a:gd name="T4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25">
                  <a:moveTo>
                    <a:pt x="32" y="0"/>
                  </a:moveTo>
                  <a:lnTo>
                    <a:pt x="26" y="0"/>
                  </a:lnTo>
                  <a:lnTo>
                    <a:pt x="26" y="0"/>
                  </a:lnTo>
                  <a:lnTo>
                    <a:pt x="21" y="1"/>
                  </a:lnTo>
                  <a:lnTo>
                    <a:pt x="17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5" y="4"/>
                  </a:lnTo>
                  <a:lnTo>
                    <a:pt x="0" y="6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21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44" y="25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293"/>
            <p:cNvSpPr>
              <a:spLocks/>
            </p:cNvSpPr>
            <p:nvPr/>
          </p:nvSpPr>
          <p:spPr bwMode="auto">
            <a:xfrm>
              <a:off x="4246968" y="3109607"/>
              <a:ext cx="1240562" cy="165766"/>
            </a:xfrm>
            <a:custGeom>
              <a:avLst/>
              <a:gdLst>
                <a:gd name="T0" fmla="*/ 201 w 232"/>
                <a:gd name="T1" fmla="*/ 0 h 31"/>
                <a:gd name="T2" fmla="*/ 0 w 232"/>
                <a:gd name="T3" fmla="*/ 2 h 31"/>
                <a:gd name="T4" fmla="*/ 12 w 232"/>
                <a:gd name="T5" fmla="*/ 31 h 31"/>
                <a:gd name="T6" fmla="*/ 201 w 232"/>
                <a:gd name="T7" fmla="*/ 28 h 31"/>
                <a:gd name="T8" fmla="*/ 232 w 232"/>
                <a:gd name="T9" fmla="*/ 13 h 31"/>
                <a:gd name="T10" fmla="*/ 221 w 232"/>
                <a:gd name="T11" fmla="*/ 9 h 31"/>
                <a:gd name="T12" fmla="*/ 201 w 232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" h="31">
                  <a:moveTo>
                    <a:pt x="201" y="0"/>
                  </a:moveTo>
                  <a:lnTo>
                    <a:pt x="0" y="2"/>
                  </a:lnTo>
                  <a:lnTo>
                    <a:pt x="12" y="31"/>
                  </a:lnTo>
                  <a:lnTo>
                    <a:pt x="201" y="28"/>
                  </a:lnTo>
                  <a:lnTo>
                    <a:pt x="232" y="13"/>
                  </a:lnTo>
                  <a:lnTo>
                    <a:pt x="221" y="9"/>
                  </a:lnTo>
                  <a:lnTo>
                    <a:pt x="20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301"/>
            <p:cNvSpPr>
              <a:spLocks/>
            </p:cNvSpPr>
            <p:nvPr/>
          </p:nvSpPr>
          <p:spPr bwMode="auto">
            <a:xfrm>
              <a:off x="3792449" y="2681826"/>
              <a:ext cx="1556054" cy="139031"/>
            </a:xfrm>
            <a:custGeom>
              <a:avLst/>
              <a:gdLst>
                <a:gd name="T0" fmla="*/ 15 w 291"/>
                <a:gd name="T1" fmla="*/ 26 h 26"/>
                <a:gd name="T2" fmla="*/ 15 w 291"/>
                <a:gd name="T3" fmla="*/ 26 h 26"/>
                <a:gd name="T4" fmla="*/ 9 w 291"/>
                <a:gd name="T5" fmla="*/ 24 h 26"/>
                <a:gd name="T6" fmla="*/ 4 w 291"/>
                <a:gd name="T7" fmla="*/ 23 h 26"/>
                <a:gd name="T8" fmla="*/ 1 w 291"/>
                <a:gd name="T9" fmla="*/ 19 h 26"/>
                <a:gd name="T10" fmla="*/ 0 w 291"/>
                <a:gd name="T11" fmla="*/ 15 h 26"/>
                <a:gd name="T12" fmla="*/ 0 w 291"/>
                <a:gd name="T13" fmla="*/ 15 h 26"/>
                <a:gd name="T14" fmla="*/ 1 w 291"/>
                <a:gd name="T15" fmla="*/ 11 h 26"/>
                <a:gd name="T16" fmla="*/ 4 w 291"/>
                <a:gd name="T17" fmla="*/ 8 h 26"/>
                <a:gd name="T18" fmla="*/ 8 w 291"/>
                <a:gd name="T19" fmla="*/ 5 h 26"/>
                <a:gd name="T20" fmla="*/ 15 w 291"/>
                <a:gd name="T21" fmla="*/ 4 h 26"/>
                <a:gd name="T22" fmla="*/ 277 w 291"/>
                <a:gd name="T23" fmla="*/ 0 h 26"/>
                <a:gd name="T24" fmla="*/ 277 w 291"/>
                <a:gd name="T25" fmla="*/ 0 h 26"/>
                <a:gd name="T26" fmla="*/ 282 w 291"/>
                <a:gd name="T27" fmla="*/ 1 h 26"/>
                <a:gd name="T28" fmla="*/ 287 w 291"/>
                <a:gd name="T29" fmla="*/ 3 h 26"/>
                <a:gd name="T30" fmla="*/ 290 w 291"/>
                <a:gd name="T31" fmla="*/ 7 h 26"/>
                <a:gd name="T32" fmla="*/ 291 w 291"/>
                <a:gd name="T33" fmla="*/ 11 h 26"/>
                <a:gd name="T34" fmla="*/ 291 w 291"/>
                <a:gd name="T35" fmla="*/ 11 h 26"/>
                <a:gd name="T36" fmla="*/ 290 w 291"/>
                <a:gd name="T37" fmla="*/ 15 h 26"/>
                <a:gd name="T38" fmla="*/ 287 w 291"/>
                <a:gd name="T39" fmla="*/ 17 h 26"/>
                <a:gd name="T40" fmla="*/ 283 w 291"/>
                <a:gd name="T41" fmla="*/ 20 h 26"/>
                <a:gd name="T42" fmla="*/ 277 w 291"/>
                <a:gd name="T43" fmla="*/ 22 h 26"/>
                <a:gd name="T44" fmla="*/ 15 w 291"/>
                <a:gd name="T4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1" h="26">
                  <a:moveTo>
                    <a:pt x="15" y="26"/>
                  </a:moveTo>
                  <a:lnTo>
                    <a:pt x="15" y="26"/>
                  </a:lnTo>
                  <a:lnTo>
                    <a:pt x="9" y="24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4" y="8"/>
                  </a:lnTo>
                  <a:lnTo>
                    <a:pt x="8" y="5"/>
                  </a:lnTo>
                  <a:lnTo>
                    <a:pt x="15" y="4"/>
                  </a:lnTo>
                  <a:lnTo>
                    <a:pt x="277" y="0"/>
                  </a:lnTo>
                  <a:lnTo>
                    <a:pt x="277" y="0"/>
                  </a:lnTo>
                  <a:lnTo>
                    <a:pt x="282" y="1"/>
                  </a:lnTo>
                  <a:lnTo>
                    <a:pt x="287" y="3"/>
                  </a:lnTo>
                  <a:lnTo>
                    <a:pt x="290" y="7"/>
                  </a:lnTo>
                  <a:lnTo>
                    <a:pt x="291" y="11"/>
                  </a:lnTo>
                  <a:lnTo>
                    <a:pt x="291" y="11"/>
                  </a:lnTo>
                  <a:lnTo>
                    <a:pt x="290" y="15"/>
                  </a:lnTo>
                  <a:lnTo>
                    <a:pt x="287" y="17"/>
                  </a:lnTo>
                  <a:lnTo>
                    <a:pt x="283" y="20"/>
                  </a:lnTo>
                  <a:lnTo>
                    <a:pt x="277" y="22"/>
                  </a:lnTo>
                  <a:lnTo>
                    <a:pt x="15" y="26"/>
                  </a:lnTo>
                  <a:close/>
                </a:path>
              </a:pathLst>
            </a:custGeom>
            <a:solidFill>
              <a:srgbClr val="243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302"/>
            <p:cNvSpPr>
              <a:spLocks/>
            </p:cNvSpPr>
            <p:nvPr/>
          </p:nvSpPr>
          <p:spPr bwMode="auto">
            <a:xfrm>
              <a:off x="3878006" y="2665785"/>
              <a:ext cx="1400981" cy="165766"/>
            </a:xfrm>
            <a:custGeom>
              <a:avLst/>
              <a:gdLst>
                <a:gd name="T0" fmla="*/ 14 w 262"/>
                <a:gd name="T1" fmla="*/ 31 h 31"/>
                <a:gd name="T2" fmla="*/ 14 w 262"/>
                <a:gd name="T3" fmla="*/ 31 h 31"/>
                <a:gd name="T4" fmla="*/ 8 w 262"/>
                <a:gd name="T5" fmla="*/ 30 h 31"/>
                <a:gd name="T6" fmla="*/ 4 w 262"/>
                <a:gd name="T7" fmla="*/ 27 h 31"/>
                <a:gd name="T8" fmla="*/ 1 w 262"/>
                <a:gd name="T9" fmla="*/ 23 h 31"/>
                <a:gd name="T10" fmla="*/ 0 w 262"/>
                <a:gd name="T11" fmla="*/ 18 h 31"/>
                <a:gd name="T12" fmla="*/ 0 w 262"/>
                <a:gd name="T13" fmla="*/ 18 h 31"/>
                <a:gd name="T14" fmla="*/ 1 w 262"/>
                <a:gd name="T15" fmla="*/ 12 h 31"/>
                <a:gd name="T16" fmla="*/ 4 w 262"/>
                <a:gd name="T17" fmla="*/ 8 h 31"/>
                <a:gd name="T18" fmla="*/ 8 w 262"/>
                <a:gd name="T19" fmla="*/ 6 h 31"/>
                <a:gd name="T20" fmla="*/ 14 w 262"/>
                <a:gd name="T21" fmla="*/ 4 h 31"/>
                <a:gd name="T22" fmla="*/ 248 w 262"/>
                <a:gd name="T23" fmla="*/ 0 h 31"/>
                <a:gd name="T24" fmla="*/ 248 w 262"/>
                <a:gd name="T25" fmla="*/ 0 h 31"/>
                <a:gd name="T26" fmla="*/ 254 w 262"/>
                <a:gd name="T27" fmla="*/ 2 h 31"/>
                <a:gd name="T28" fmla="*/ 258 w 262"/>
                <a:gd name="T29" fmla="*/ 4 h 31"/>
                <a:gd name="T30" fmla="*/ 261 w 262"/>
                <a:gd name="T31" fmla="*/ 8 h 31"/>
                <a:gd name="T32" fmla="*/ 262 w 262"/>
                <a:gd name="T33" fmla="*/ 14 h 31"/>
                <a:gd name="T34" fmla="*/ 262 w 262"/>
                <a:gd name="T35" fmla="*/ 14 h 31"/>
                <a:gd name="T36" fmla="*/ 261 w 262"/>
                <a:gd name="T37" fmla="*/ 19 h 31"/>
                <a:gd name="T38" fmla="*/ 258 w 262"/>
                <a:gd name="T39" fmla="*/ 23 h 31"/>
                <a:gd name="T40" fmla="*/ 254 w 262"/>
                <a:gd name="T41" fmla="*/ 26 h 31"/>
                <a:gd name="T42" fmla="*/ 250 w 262"/>
                <a:gd name="T43" fmla="*/ 27 h 31"/>
                <a:gd name="T44" fmla="*/ 14 w 262"/>
                <a:gd name="T4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2" h="31">
                  <a:moveTo>
                    <a:pt x="14" y="31"/>
                  </a:moveTo>
                  <a:lnTo>
                    <a:pt x="14" y="31"/>
                  </a:lnTo>
                  <a:lnTo>
                    <a:pt x="8" y="30"/>
                  </a:lnTo>
                  <a:lnTo>
                    <a:pt x="4" y="27"/>
                  </a:lnTo>
                  <a:lnTo>
                    <a:pt x="1" y="23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2"/>
                  </a:lnTo>
                  <a:lnTo>
                    <a:pt x="4" y="8"/>
                  </a:lnTo>
                  <a:lnTo>
                    <a:pt x="8" y="6"/>
                  </a:lnTo>
                  <a:lnTo>
                    <a:pt x="14" y="4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54" y="2"/>
                  </a:lnTo>
                  <a:lnTo>
                    <a:pt x="258" y="4"/>
                  </a:lnTo>
                  <a:lnTo>
                    <a:pt x="261" y="8"/>
                  </a:lnTo>
                  <a:lnTo>
                    <a:pt x="262" y="14"/>
                  </a:lnTo>
                  <a:lnTo>
                    <a:pt x="262" y="14"/>
                  </a:lnTo>
                  <a:lnTo>
                    <a:pt x="261" y="19"/>
                  </a:lnTo>
                  <a:lnTo>
                    <a:pt x="258" y="23"/>
                  </a:lnTo>
                  <a:lnTo>
                    <a:pt x="254" y="26"/>
                  </a:lnTo>
                  <a:lnTo>
                    <a:pt x="250" y="27"/>
                  </a:lnTo>
                  <a:lnTo>
                    <a:pt x="14" y="31"/>
                  </a:lnTo>
                  <a:close/>
                </a:path>
              </a:pathLst>
            </a:custGeom>
            <a:solidFill>
              <a:srgbClr val="DE5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303"/>
            <p:cNvSpPr>
              <a:spLocks/>
            </p:cNvSpPr>
            <p:nvPr/>
          </p:nvSpPr>
          <p:spPr bwMode="auto">
            <a:xfrm>
              <a:off x="4696138" y="2665785"/>
              <a:ext cx="518686" cy="187156"/>
            </a:xfrm>
            <a:custGeom>
              <a:avLst/>
              <a:gdLst>
                <a:gd name="T0" fmla="*/ 93 w 97"/>
                <a:gd name="T1" fmla="*/ 27 h 35"/>
                <a:gd name="T2" fmla="*/ 78 w 97"/>
                <a:gd name="T3" fmla="*/ 35 h 35"/>
                <a:gd name="T4" fmla="*/ 6 w 97"/>
                <a:gd name="T5" fmla="*/ 35 h 35"/>
                <a:gd name="T6" fmla="*/ 6 w 97"/>
                <a:gd name="T7" fmla="*/ 35 h 35"/>
                <a:gd name="T8" fmla="*/ 4 w 97"/>
                <a:gd name="T9" fmla="*/ 34 h 35"/>
                <a:gd name="T10" fmla="*/ 0 w 97"/>
                <a:gd name="T11" fmla="*/ 31 h 35"/>
                <a:gd name="T12" fmla="*/ 59 w 97"/>
                <a:gd name="T13" fmla="*/ 30 h 35"/>
                <a:gd name="T14" fmla="*/ 59 w 97"/>
                <a:gd name="T15" fmla="*/ 30 h 35"/>
                <a:gd name="T16" fmla="*/ 60 w 97"/>
                <a:gd name="T17" fmla="*/ 27 h 35"/>
                <a:gd name="T18" fmla="*/ 63 w 97"/>
                <a:gd name="T19" fmla="*/ 22 h 35"/>
                <a:gd name="T20" fmla="*/ 63 w 97"/>
                <a:gd name="T21" fmla="*/ 16 h 35"/>
                <a:gd name="T22" fmla="*/ 63 w 97"/>
                <a:gd name="T23" fmla="*/ 12 h 35"/>
                <a:gd name="T24" fmla="*/ 63 w 97"/>
                <a:gd name="T25" fmla="*/ 6 h 35"/>
                <a:gd name="T26" fmla="*/ 60 w 97"/>
                <a:gd name="T27" fmla="*/ 0 h 35"/>
                <a:gd name="T28" fmla="*/ 93 w 97"/>
                <a:gd name="T29" fmla="*/ 0 h 35"/>
                <a:gd name="T30" fmla="*/ 93 w 97"/>
                <a:gd name="T31" fmla="*/ 0 h 35"/>
                <a:gd name="T32" fmla="*/ 94 w 97"/>
                <a:gd name="T33" fmla="*/ 2 h 35"/>
                <a:gd name="T34" fmla="*/ 97 w 97"/>
                <a:gd name="T35" fmla="*/ 8 h 35"/>
                <a:gd name="T36" fmla="*/ 97 w 97"/>
                <a:gd name="T37" fmla="*/ 16 h 35"/>
                <a:gd name="T38" fmla="*/ 95 w 97"/>
                <a:gd name="T39" fmla="*/ 22 h 35"/>
                <a:gd name="T40" fmla="*/ 93 w 97"/>
                <a:gd name="T41" fmla="*/ 27 h 35"/>
                <a:gd name="T42" fmla="*/ 93 w 97"/>
                <a:gd name="T43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7" h="35">
                  <a:moveTo>
                    <a:pt x="93" y="27"/>
                  </a:moveTo>
                  <a:lnTo>
                    <a:pt x="78" y="35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4" y="34"/>
                  </a:lnTo>
                  <a:lnTo>
                    <a:pt x="0" y="31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60" y="27"/>
                  </a:lnTo>
                  <a:lnTo>
                    <a:pt x="63" y="22"/>
                  </a:lnTo>
                  <a:lnTo>
                    <a:pt x="63" y="16"/>
                  </a:lnTo>
                  <a:lnTo>
                    <a:pt x="63" y="12"/>
                  </a:lnTo>
                  <a:lnTo>
                    <a:pt x="63" y="6"/>
                  </a:lnTo>
                  <a:lnTo>
                    <a:pt x="60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94" y="2"/>
                  </a:lnTo>
                  <a:lnTo>
                    <a:pt x="97" y="8"/>
                  </a:lnTo>
                  <a:lnTo>
                    <a:pt x="97" y="16"/>
                  </a:lnTo>
                  <a:lnTo>
                    <a:pt x="95" y="22"/>
                  </a:lnTo>
                  <a:lnTo>
                    <a:pt x="93" y="27"/>
                  </a:lnTo>
                  <a:lnTo>
                    <a:pt x="93" y="27"/>
                  </a:lnTo>
                  <a:close/>
                </a:path>
              </a:pathLst>
            </a:custGeom>
            <a:solidFill>
              <a:srgbClr val="243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grpSp>
          <p:nvGrpSpPr>
            <p:cNvPr id="15" name="组 17"/>
            <p:cNvGrpSpPr/>
            <p:nvPr/>
          </p:nvGrpSpPr>
          <p:grpSpPr>
            <a:xfrm>
              <a:off x="3813839" y="3216549"/>
              <a:ext cx="1523970" cy="272715"/>
              <a:chOff x="3813839" y="3216549"/>
              <a:chExt cx="1523970" cy="272715"/>
            </a:xfrm>
          </p:grpSpPr>
          <p:sp>
            <p:nvSpPr>
              <p:cNvPr id="25" name="Freeform 226"/>
              <p:cNvSpPr>
                <a:spLocks/>
              </p:cNvSpPr>
              <p:nvPr/>
            </p:nvSpPr>
            <p:spPr bwMode="auto">
              <a:xfrm>
                <a:off x="4123979" y="3275373"/>
                <a:ext cx="245972" cy="112293"/>
              </a:xfrm>
              <a:custGeom>
                <a:avLst/>
                <a:gdLst>
                  <a:gd name="T0" fmla="*/ 35 w 46"/>
                  <a:gd name="T1" fmla="*/ 0 h 21"/>
                  <a:gd name="T2" fmla="*/ 0 w 46"/>
                  <a:gd name="T3" fmla="*/ 0 h 21"/>
                  <a:gd name="T4" fmla="*/ 9 w 46"/>
                  <a:gd name="T5" fmla="*/ 21 h 21"/>
                  <a:gd name="T6" fmla="*/ 46 w 46"/>
                  <a:gd name="T7" fmla="*/ 20 h 21"/>
                  <a:gd name="T8" fmla="*/ 35 w 46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1">
                    <a:moveTo>
                      <a:pt x="35" y="0"/>
                    </a:moveTo>
                    <a:lnTo>
                      <a:pt x="0" y="0"/>
                    </a:lnTo>
                    <a:lnTo>
                      <a:pt x="9" y="21"/>
                    </a:lnTo>
                    <a:lnTo>
                      <a:pt x="46" y="20"/>
                    </a:lnTo>
                    <a:lnTo>
                      <a:pt x="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Freeform 304"/>
              <p:cNvSpPr>
                <a:spLocks/>
              </p:cNvSpPr>
              <p:nvPr/>
            </p:nvSpPr>
            <p:spPr bwMode="auto">
              <a:xfrm>
                <a:off x="3813839" y="3216549"/>
                <a:ext cx="1523970" cy="272714"/>
              </a:xfrm>
              <a:custGeom>
                <a:avLst/>
                <a:gdLst>
                  <a:gd name="T0" fmla="*/ 1 w 285"/>
                  <a:gd name="T1" fmla="*/ 51 h 51"/>
                  <a:gd name="T2" fmla="*/ 0 w 285"/>
                  <a:gd name="T3" fmla="*/ 5 h 51"/>
                  <a:gd name="T4" fmla="*/ 283 w 285"/>
                  <a:gd name="T5" fmla="*/ 0 h 51"/>
                  <a:gd name="T6" fmla="*/ 285 w 285"/>
                  <a:gd name="T7" fmla="*/ 46 h 51"/>
                  <a:gd name="T8" fmla="*/ 1 w 285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5" h="51">
                    <a:moveTo>
                      <a:pt x="1" y="51"/>
                    </a:moveTo>
                    <a:lnTo>
                      <a:pt x="0" y="5"/>
                    </a:lnTo>
                    <a:lnTo>
                      <a:pt x="283" y="0"/>
                    </a:lnTo>
                    <a:lnTo>
                      <a:pt x="285" y="46"/>
                    </a:lnTo>
                    <a:lnTo>
                      <a:pt x="1" y="51"/>
                    </a:lnTo>
                    <a:close/>
                  </a:path>
                </a:pathLst>
              </a:custGeom>
              <a:solidFill>
                <a:srgbClr val="EAAB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305"/>
              <p:cNvSpPr>
                <a:spLocks/>
              </p:cNvSpPr>
              <p:nvPr/>
            </p:nvSpPr>
            <p:spPr bwMode="auto">
              <a:xfrm>
                <a:off x="3899391" y="3403706"/>
                <a:ext cx="1352855" cy="85558"/>
              </a:xfrm>
              <a:custGeom>
                <a:avLst/>
                <a:gdLst>
                  <a:gd name="T0" fmla="*/ 0 w 253"/>
                  <a:gd name="T1" fmla="*/ 16 h 16"/>
                  <a:gd name="T2" fmla="*/ 0 w 253"/>
                  <a:gd name="T3" fmla="*/ 5 h 16"/>
                  <a:gd name="T4" fmla="*/ 253 w 253"/>
                  <a:gd name="T5" fmla="*/ 0 h 16"/>
                  <a:gd name="T6" fmla="*/ 253 w 253"/>
                  <a:gd name="T7" fmla="*/ 11 h 16"/>
                  <a:gd name="T8" fmla="*/ 0 w 253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3" h="16">
                    <a:moveTo>
                      <a:pt x="0" y="16"/>
                    </a:moveTo>
                    <a:lnTo>
                      <a:pt x="0" y="5"/>
                    </a:lnTo>
                    <a:lnTo>
                      <a:pt x="253" y="0"/>
                    </a:lnTo>
                    <a:lnTo>
                      <a:pt x="253" y="11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Freeform 307"/>
              <p:cNvSpPr>
                <a:spLocks/>
              </p:cNvSpPr>
              <p:nvPr/>
            </p:nvSpPr>
            <p:spPr bwMode="auto">
              <a:xfrm>
                <a:off x="4038421" y="3360927"/>
                <a:ext cx="37432" cy="122989"/>
              </a:xfrm>
              <a:custGeom>
                <a:avLst/>
                <a:gdLst>
                  <a:gd name="T0" fmla="*/ 1 w 7"/>
                  <a:gd name="T1" fmla="*/ 23 h 23"/>
                  <a:gd name="T2" fmla="*/ 0 w 7"/>
                  <a:gd name="T3" fmla="*/ 0 h 23"/>
                  <a:gd name="T4" fmla="*/ 5 w 7"/>
                  <a:gd name="T5" fmla="*/ 0 h 23"/>
                  <a:gd name="T6" fmla="*/ 7 w 7"/>
                  <a:gd name="T7" fmla="*/ 23 h 23"/>
                  <a:gd name="T8" fmla="*/ 1 w 7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3">
                    <a:moveTo>
                      <a:pt x="1" y="23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7" y="23"/>
                    </a:lnTo>
                    <a:lnTo>
                      <a:pt x="1" y="23"/>
                    </a:lnTo>
                    <a:close/>
                  </a:path>
                </a:pathLst>
              </a:cu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Freeform 308"/>
              <p:cNvSpPr>
                <a:spLocks/>
              </p:cNvSpPr>
              <p:nvPr/>
            </p:nvSpPr>
            <p:spPr bwMode="auto">
              <a:xfrm>
                <a:off x="4129326" y="3360927"/>
                <a:ext cx="37432" cy="122989"/>
              </a:xfrm>
              <a:custGeom>
                <a:avLst/>
                <a:gdLst>
                  <a:gd name="T0" fmla="*/ 2 w 7"/>
                  <a:gd name="T1" fmla="*/ 23 h 23"/>
                  <a:gd name="T2" fmla="*/ 0 w 7"/>
                  <a:gd name="T3" fmla="*/ 0 h 23"/>
                  <a:gd name="T4" fmla="*/ 6 w 7"/>
                  <a:gd name="T5" fmla="*/ 0 h 23"/>
                  <a:gd name="T6" fmla="*/ 7 w 7"/>
                  <a:gd name="T7" fmla="*/ 23 h 23"/>
                  <a:gd name="T8" fmla="*/ 2 w 7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3">
                    <a:moveTo>
                      <a:pt x="2" y="23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7" y="23"/>
                    </a:lnTo>
                    <a:lnTo>
                      <a:pt x="2" y="23"/>
                    </a:lnTo>
                    <a:close/>
                  </a:path>
                </a:pathLst>
              </a:cu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Freeform 309"/>
              <p:cNvSpPr>
                <a:spLocks/>
              </p:cNvSpPr>
              <p:nvPr/>
            </p:nvSpPr>
            <p:spPr bwMode="auto">
              <a:xfrm>
                <a:off x="4225577" y="3360927"/>
                <a:ext cx="37432" cy="122989"/>
              </a:xfrm>
              <a:custGeom>
                <a:avLst/>
                <a:gdLst>
                  <a:gd name="T0" fmla="*/ 1 w 7"/>
                  <a:gd name="T1" fmla="*/ 23 h 23"/>
                  <a:gd name="T2" fmla="*/ 0 w 7"/>
                  <a:gd name="T3" fmla="*/ 0 h 23"/>
                  <a:gd name="T4" fmla="*/ 5 w 7"/>
                  <a:gd name="T5" fmla="*/ 0 h 23"/>
                  <a:gd name="T6" fmla="*/ 7 w 7"/>
                  <a:gd name="T7" fmla="*/ 23 h 23"/>
                  <a:gd name="T8" fmla="*/ 1 w 7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3">
                    <a:moveTo>
                      <a:pt x="1" y="23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7" y="23"/>
                    </a:lnTo>
                    <a:lnTo>
                      <a:pt x="1" y="23"/>
                    </a:lnTo>
                    <a:close/>
                  </a:path>
                </a:pathLst>
              </a:cu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310"/>
              <p:cNvSpPr>
                <a:spLocks/>
              </p:cNvSpPr>
              <p:nvPr/>
            </p:nvSpPr>
            <p:spPr bwMode="auto">
              <a:xfrm>
                <a:off x="4327172" y="3350233"/>
                <a:ext cx="26738" cy="133683"/>
              </a:xfrm>
              <a:custGeom>
                <a:avLst/>
                <a:gdLst>
                  <a:gd name="T0" fmla="*/ 0 w 5"/>
                  <a:gd name="T1" fmla="*/ 25 h 25"/>
                  <a:gd name="T2" fmla="*/ 0 w 5"/>
                  <a:gd name="T3" fmla="*/ 2 h 25"/>
                  <a:gd name="T4" fmla="*/ 5 w 5"/>
                  <a:gd name="T5" fmla="*/ 0 h 25"/>
                  <a:gd name="T6" fmla="*/ 5 w 5"/>
                  <a:gd name="T7" fmla="*/ 23 h 25"/>
                  <a:gd name="T8" fmla="*/ 0 w 5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5">
                    <a:moveTo>
                      <a:pt x="0" y="25"/>
                    </a:moveTo>
                    <a:lnTo>
                      <a:pt x="0" y="2"/>
                    </a:lnTo>
                    <a:lnTo>
                      <a:pt x="5" y="0"/>
                    </a:lnTo>
                    <a:lnTo>
                      <a:pt x="5" y="2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Rectangle 311"/>
              <p:cNvSpPr>
                <a:spLocks noChangeArrowheads="1"/>
              </p:cNvSpPr>
              <p:nvPr/>
            </p:nvSpPr>
            <p:spPr bwMode="auto">
              <a:xfrm>
                <a:off x="4418077" y="3350233"/>
                <a:ext cx="32085" cy="122989"/>
              </a:xfrm>
              <a:prstGeom prst="rect">
                <a:avLst/>
              </a:pr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Rectangle 312"/>
              <p:cNvSpPr>
                <a:spLocks noChangeArrowheads="1"/>
              </p:cNvSpPr>
              <p:nvPr/>
            </p:nvSpPr>
            <p:spPr bwMode="auto">
              <a:xfrm>
                <a:off x="4514328" y="3350233"/>
                <a:ext cx="26738" cy="122989"/>
              </a:xfrm>
              <a:prstGeom prst="rect">
                <a:avLst/>
              </a:pr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Rectangle 313"/>
              <p:cNvSpPr>
                <a:spLocks noChangeArrowheads="1"/>
              </p:cNvSpPr>
              <p:nvPr/>
            </p:nvSpPr>
            <p:spPr bwMode="auto">
              <a:xfrm>
                <a:off x="4605229" y="3350233"/>
                <a:ext cx="32085" cy="122989"/>
              </a:xfrm>
              <a:prstGeom prst="rect">
                <a:avLst/>
              </a:pr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Rectangle 314"/>
              <p:cNvSpPr>
                <a:spLocks noChangeArrowheads="1"/>
              </p:cNvSpPr>
              <p:nvPr/>
            </p:nvSpPr>
            <p:spPr bwMode="auto">
              <a:xfrm>
                <a:off x="4701481" y="3344885"/>
                <a:ext cx="26738" cy="122989"/>
              </a:xfrm>
              <a:prstGeom prst="rect">
                <a:avLst/>
              </a:pr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Rectangle 315"/>
              <p:cNvSpPr>
                <a:spLocks noChangeArrowheads="1"/>
              </p:cNvSpPr>
              <p:nvPr/>
            </p:nvSpPr>
            <p:spPr bwMode="auto">
              <a:xfrm>
                <a:off x="4797732" y="3344885"/>
                <a:ext cx="26738" cy="122989"/>
              </a:xfrm>
              <a:prstGeom prst="rect">
                <a:avLst/>
              </a:pr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Rectangle 316"/>
              <p:cNvSpPr>
                <a:spLocks noChangeArrowheads="1"/>
              </p:cNvSpPr>
              <p:nvPr/>
            </p:nvSpPr>
            <p:spPr bwMode="auto">
              <a:xfrm>
                <a:off x="4888637" y="3344885"/>
                <a:ext cx="26738" cy="122989"/>
              </a:xfrm>
              <a:prstGeom prst="rect">
                <a:avLst/>
              </a:pr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Freeform 317"/>
              <p:cNvSpPr>
                <a:spLocks/>
              </p:cNvSpPr>
              <p:nvPr/>
            </p:nvSpPr>
            <p:spPr bwMode="auto">
              <a:xfrm>
                <a:off x="4984889" y="3339538"/>
                <a:ext cx="32085" cy="128336"/>
              </a:xfrm>
              <a:custGeom>
                <a:avLst/>
                <a:gdLst>
                  <a:gd name="T0" fmla="*/ 1 w 6"/>
                  <a:gd name="T1" fmla="*/ 24 h 24"/>
                  <a:gd name="T2" fmla="*/ 0 w 6"/>
                  <a:gd name="T3" fmla="*/ 1 h 24"/>
                  <a:gd name="T4" fmla="*/ 5 w 6"/>
                  <a:gd name="T5" fmla="*/ 0 h 24"/>
                  <a:gd name="T6" fmla="*/ 6 w 6"/>
                  <a:gd name="T7" fmla="*/ 23 h 24"/>
                  <a:gd name="T8" fmla="*/ 1 w 6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4">
                    <a:moveTo>
                      <a:pt x="1" y="24"/>
                    </a:moveTo>
                    <a:lnTo>
                      <a:pt x="0" y="1"/>
                    </a:lnTo>
                    <a:lnTo>
                      <a:pt x="5" y="0"/>
                    </a:lnTo>
                    <a:lnTo>
                      <a:pt x="6" y="23"/>
                    </a:lnTo>
                    <a:lnTo>
                      <a:pt x="1" y="24"/>
                    </a:lnTo>
                    <a:close/>
                  </a:path>
                </a:pathLst>
              </a:cu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Freeform 318"/>
              <p:cNvSpPr>
                <a:spLocks/>
              </p:cNvSpPr>
              <p:nvPr/>
            </p:nvSpPr>
            <p:spPr bwMode="auto">
              <a:xfrm>
                <a:off x="5075789" y="3339538"/>
                <a:ext cx="37432" cy="122989"/>
              </a:xfrm>
              <a:custGeom>
                <a:avLst/>
                <a:gdLst>
                  <a:gd name="T0" fmla="*/ 2 w 7"/>
                  <a:gd name="T1" fmla="*/ 23 h 23"/>
                  <a:gd name="T2" fmla="*/ 0 w 7"/>
                  <a:gd name="T3" fmla="*/ 0 h 23"/>
                  <a:gd name="T4" fmla="*/ 6 w 7"/>
                  <a:gd name="T5" fmla="*/ 0 h 23"/>
                  <a:gd name="T6" fmla="*/ 7 w 7"/>
                  <a:gd name="T7" fmla="*/ 23 h 23"/>
                  <a:gd name="T8" fmla="*/ 2 w 7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3">
                    <a:moveTo>
                      <a:pt x="2" y="23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7" y="23"/>
                    </a:lnTo>
                    <a:lnTo>
                      <a:pt x="2" y="23"/>
                    </a:lnTo>
                    <a:close/>
                  </a:path>
                </a:pathLst>
              </a:cu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Freeform 319"/>
              <p:cNvSpPr>
                <a:spLocks/>
              </p:cNvSpPr>
              <p:nvPr/>
            </p:nvSpPr>
            <p:spPr bwMode="auto">
              <a:xfrm>
                <a:off x="5172041" y="3339538"/>
                <a:ext cx="32085" cy="122989"/>
              </a:xfrm>
              <a:custGeom>
                <a:avLst/>
                <a:gdLst>
                  <a:gd name="T0" fmla="*/ 1 w 6"/>
                  <a:gd name="T1" fmla="*/ 23 h 23"/>
                  <a:gd name="T2" fmla="*/ 0 w 6"/>
                  <a:gd name="T3" fmla="*/ 0 h 23"/>
                  <a:gd name="T4" fmla="*/ 5 w 6"/>
                  <a:gd name="T5" fmla="*/ 0 h 23"/>
                  <a:gd name="T6" fmla="*/ 6 w 6"/>
                  <a:gd name="T7" fmla="*/ 23 h 23"/>
                  <a:gd name="T8" fmla="*/ 1 w 6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3">
                    <a:moveTo>
                      <a:pt x="1" y="23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6" y="23"/>
                    </a:lnTo>
                    <a:lnTo>
                      <a:pt x="1" y="23"/>
                    </a:lnTo>
                    <a:close/>
                  </a:path>
                </a:pathLst>
              </a:cu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6" name="Freeform 320"/>
            <p:cNvSpPr>
              <a:spLocks/>
            </p:cNvSpPr>
            <p:nvPr/>
          </p:nvSpPr>
          <p:spPr bwMode="auto">
            <a:xfrm>
              <a:off x="3771060" y="2954540"/>
              <a:ext cx="1593480" cy="176462"/>
            </a:xfrm>
            <a:custGeom>
              <a:avLst/>
              <a:gdLst>
                <a:gd name="T0" fmla="*/ 267 w 298"/>
                <a:gd name="T1" fmla="*/ 27 h 33"/>
                <a:gd name="T2" fmla="*/ 298 w 298"/>
                <a:gd name="T3" fmla="*/ 14 h 33"/>
                <a:gd name="T4" fmla="*/ 266 w 298"/>
                <a:gd name="T5" fmla="*/ 0 h 33"/>
                <a:gd name="T6" fmla="*/ 8 w 298"/>
                <a:gd name="T7" fmla="*/ 6 h 33"/>
                <a:gd name="T8" fmla="*/ 8 w 298"/>
                <a:gd name="T9" fmla="*/ 6 h 33"/>
                <a:gd name="T10" fmla="*/ 5 w 298"/>
                <a:gd name="T11" fmla="*/ 6 h 33"/>
                <a:gd name="T12" fmla="*/ 3 w 298"/>
                <a:gd name="T13" fmla="*/ 7 h 33"/>
                <a:gd name="T14" fmla="*/ 1 w 298"/>
                <a:gd name="T15" fmla="*/ 10 h 33"/>
                <a:gd name="T16" fmla="*/ 0 w 298"/>
                <a:gd name="T17" fmla="*/ 14 h 33"/>
                <a:gd name="T18" fmla="*/ 0 w 298"/>
                <a:gd name="T19" fmla="*/ 26 h 33"/>
                <a:gd name="T20" fmla="*/ 0 w 298"/>
                <a:gd name="T21" fmla="*/ 26 h 33"/>
                <a:gd name="T22" fmla="*/ 1 w 298"/>
                <a:gd name="T23" fmla="*/ 29 h 33"/>
                <a:gd name="T24" fmla="*/ 3 w 298"/>
                <a:gd name="T25" fmla="*/ 31 h 33"/>
                <a:gd name="T26" fmla="*/ 5 w 298"/>
                <a:gd name="T27" fmla="*/ 33 h 33"/>
                <a:gd name="T28" fmla="*/ 8 w 298"/>
                <a:gd name="T29" fmla="*/ 33 h 33"/>
                <a:gd name="T30" fmla="*/ 267 w 298"/>
                <a:gd name="T31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8" h="33">
                  <a:moveTo>
                    <a:pt x="267" y="27"/>
                  </a:moveTo>
                  <a:lnTo>
                    <a:pt x="298" y="14"/>
                  </a:lnTo>
                  <a:lnTo>
                    <a:pt x="266" y="0"/>
                  </a:lnTo>
                  <a:lnTo>
                    <a:pt x="8" y="6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4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" y="29"/>
                  </a:lnTo>
                  <a:lnTo>
                    <a:pt x="3" y="31"/>
                  </a:lnTo>
                  <a:lnTo>
                    <a:pt x="5" y="33"/>
                  </a:lnTo>
                  <a:lnTo>
                    <a:pt x="8" y="33"/>
                  </a:lnTo>
                  <a:lnTo>
                    <a:pt x="267" y="27"/>
                  </a:lnTo>
                  <a:close/>
                </a:path>
              </a:pathLst>
            </a:custGeom>
            <a:solidFill>
              <a:srgbClr val="D85A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321"/>
            <p:cNvSpPr>
              <a:spLocks/>
            </p:cNvSpPr>
            <p:nvPr/>
          </p:nvSpPr>
          <p:spPr bwMode="auto">
            <a:xfrm>
              <a:off x="3771060" y="3029397"/>
              <a:ext cx="1593480" cy="101599"/>
            </a:xfrm>
            <a:custGeom>
              <a:avLst/>
              <a:gdLst>
                <a:gd name="T0" fmla="*/ 267 w 298"/>
                <a:gd name="T1" fmla="*/ 13 h 19"/>
                <a:gd name="T2" fmla="*/ 298 w 298"/>
                <a:gd name="T3" fmla="*/ 0 h 19"/>
                <a:gd name="T4" fmla="*/ 264 w 298"/>
                <a:gd name="T5" fmla="*/ 0 h 19"/>
                <a:gd name="T6" fmla="*/ 0 w 298"/>
                <a:gd name="T7" fmla="*/ 5 h 19"/>
                <a:gd name="T8" fmla="*/ 0 w 298"/>
                <a:gd name="T9" fmla="*/ 12 h 19"/>
                <a:gd name="T10" fmla="*/ 0 w 298"/>
                <a:gd name="T11" fmla="*/ 12 h 19"/>
                <a:gd name="T12" fmla="*/ 1 w 298"/>
                <a:gd name="T13" fmla="*/ 15 h 19"/>
                <a:gd name="T14" fmla="*/ 3 w 298"/>
                <a:gd name="T15" fmla="*/ 17 h 19"/>
                <a:gd name="T16" fmla="*/ 5 w 298"/>
                <a:gd name="T17" fmla="*/ 19 h 19"/>
                <a:gd name="T18" fmla="*/ 8 w 298"/>
                <a:gd name="T19" fmla="*/ 19 h 19"/>
                <a:gd name="T20" fmla="*/ 267 w 298"/>
                <a:gd name="T21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8" h="19">
                  <a:moveTo>
                    <a:pt x="267" y="13"/>
                  </a:moveTo>
                  <a:lnTo>
                    <a:pt x="298" y="0"/>
                  </a:lnTo>
                  <a:lnTo>
                    <a:pt x="264" y="0"/>
                  </a:lnTo>
                  <a:lnTo>
                    <a:pt x="0" y="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15"/>
                  </a:lnTo>
                  <a:lnTo>
                    <a:pt x="3" y="17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267" y="13"/>
                  </a:lnTo>
                  <a:close/>
                </a:path>
              </a:pathLst>
            </a:custGeom>
            <a:solidFill>
              <a:srgbClr val="A927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322"/>
            <p:cNvSpPr>
              <a:spLocks/>
            </p:cNvSpPr>
            <p:nvPr/>
          </p:nvSpPr>
          <p:spPr bwMode="auto">
            <a:xfrm>
              <a:off x="3861965" y="2954540"/>
              <a:ext cx="1502579" cy="176462"/>
            </a:xfrm>
            <a:custGeom>
              <a:avLst/>
              <a:gdLst>
                <a:gd name="T0" fmla="*/ 250 w 281"/>
                <a:gd name="T1" fmla="*/ 27 h 33"/>
                <a:gd name="T2" fmla="*/ 281 w 281"/>
                <a:gd name="T3" fmla="*/ 14 h 33"/>
                <a:gd name="T4" fmla="*/ 249 w 281"/>
                <a:gd name="T5" fmla="*/ 0 h 33"/>
                <a:gd name="T6" fmla="*/ 2 w 281"/>
                <a:gd name="T7" fmla="*/ 6 h 33"/>
                <a:gd name="T8" fmla="*/ 2 w 281"/>
                <a:gd name="T9" fmla="*/ 6 h 33"/>
                <a:gd name="T10" fmla="*/ 0 w 281"/>
                <a:gd name="T11" fmla="*/ 19 h 33"/>
                <a:gd name="T12" fmla="*/ 2 w 281"/>
                <a:gd name="T13" fmla="*/ 33 h 33"/>
                <a:gd name="T14" fmla="*/ 250 w 281"/>
                <a:gd name="T15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1" h="33">
                  <a:moveTo>
                    <a:pt x="250" y="27"/>
                  </a:moveTo>
                  <a:lnTo>
                    <a:pt x="281" y="14"/>
                  </a:lnTo>
                  <a:lnTo>
                    <a:pt x="249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19"/>
                  </a:lnTo>
                  <a:lnTo>
                    <a:pt x="2" y="33"/>
                  </a:lnTo>
                  <a:lnTo>
                    <a:pt x="25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323"/>
            <p:cNvSpPr>
              <a:spLocks/>
            </p:cNvSpPr>
            <p:nvPr/>
          </p:nvSpPr>
          <p:spPr bwMode="auto">
            <a:xfrm>
              <a:off x="3861965" y="3029397"/>
              <a:ext cx="1502579" cy="101599"/>
            </a:xfrm>
            <a:custGeom>
              <a:avLst/>
              <a:gdLst>
                <a:gd name="T0" fmla="*/ 250 w 281"/>
                <a:gd name="T1" fmla="*/ 13 h 19"/>
                <a:gd name="T2" fmla="*/ 281 w 281"/>
                <a:gd name="T3" fmla="*/ 0 h 19"/>
                <a:gd name="T4" fmla="*/ 247 w 281"/>
                <a:gd name="T5" fmla="*/ 0 h 19"/>
                <a:gd name="T6" fmla="*/ 0 w 281"/>
                <a:gd name="T7" fmla="*/ 5 h 19"/>
                <a:gd name="T8" fmla="*/ 0 w 281"/>
                <a:gd name="T9" fmla="*/ 5 h 19"/>
                <a:gd name="T10" fmla="*/ 2 w 281"/>
                <a:gd name="T11" fmla="*/ 19 h 19"/>
                <a:gd name="T12" fmla="*/ 250 w 281"/>
                <a:gd name="T13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1" h="19">
                  <a:moveTo>
                    <a:pt x="250" y="13"/>
                  </a:moveTo>
                  <a:lnTo>
                    <a:pt x="281" y="0"/>
                  </a:lnTo>
                  <a:lnTo>
                    <a:pt x="247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19"/>
                  </a:lnTo>
                  <a:lnTo>
                    <a:pt x="250" y="13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324"/>
            <p:cNvSpPr>
              <a:spLocks/>
            </p:cNvSpPr>
            <p:nvPr/>
          </p:nvSpPr>
          <p:spPr bwMode="auto">
            <a:xfrm>
              <a:off x="3915438" y="2954540"/>
              <a:ext cx="1449106" cy="176462"/>
            </a:xfrm>
            <a:custGeom>
              <a:avLst/>
              <a:gdLst>
                <a:gd name="T0" fmla="*/ 240 w 271"/>
                <a:gd name="T1" fmla="*/ 27 h 33"/>
                <a:gd name="T2" fmla="*/ 271 w 271"/>
                <a:gd name="T3" fmla="*/ 14 h 33"/>
                <a:gd name="T4" fmla="*/ 239 w 271"/>
                <a:gd name="T5" fmla="*/ 0 h 33"/>
                <a:gd name="T6" fmla="*/ 1 w 271"/>
                <a:gd name="T7" fmla="*/ 4 h 33"/>
                <a:gd name="T8" fmla="*/ 1 w 271"/>
                <a:gd name="T9" fmla="*/ 4 h 33"/>
                <a:gd name="T10" fmla="*/ 0 w 271"/>
                <a:gd name="T11" fmla="*/ 19 h 33"/>
                <a:gd name="T12" fmla="*/ 1 w 271"/>
                <a:gd name="T13" fmla="*/ 33 h 33"/>
                <a:gd name="T14" fmla="*/ 240 w 271"/>
                <a:gd name="T15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1" h="33">
                  <a:moveTo>
                    <a:pt x="240" y="27"/>
                  </a:moveTo>
                  <a:lnTo>
                    <a:pt x="271" y="14"/>
                  </a:lnTo>
                  <a:lnTo>
                    <a:pt x="239" y="0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19"/>
                  </a:lnTo>
                  <a:lnTo>
                    <a:pt x="1" y="33"/>
                  </a:lnTo>
                  <a:lnTo>
                    <a:pt x="240" y="27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325"/>
            <p:cNvSpPr>
              <a:spLocks/>
            </p:cNvSpPr>
            <p:nvPr/>
          </p:nvSpPr>
          <p:spPr bwMode="auto">
            <a:xfrm>
              <a:off x="3915438" y="3029397"/>
              <a:ext cx="1449106" cy="101599"/>
            </a:xfrm>
            <a:custGeom>
              <a:avLst/>
              <a:gdLst>
                <a:gd name="T0" fmla="*/ 240 w 271"/>
                <a:gd name="T1" fmla="*/ 13 h 19"/>
                <a:gd name="T2" fmla="*/ 271 w 271"/>
                <a:gd name="T3" fmla="*/ 0 h 19"/>
                <a:gd name="T4" fmla="*/ 237 w 271"/>
                <a:gd name="T5" fmla="*/ 0 h 19"/>
                <a:gd name="T6" fmla="*/ 0 w 271"/>
                <a:gd name="T7" fmla="*/ 5 h 19"/>
                <a:gd name="T8" fmla="*/ 0 w 271"/>
                <a:gd name="T9" fmla="*/ 5 h 19"/>
                <a:gd name="T10" fmla="*/ 1 w 271"/>
                <a:gd name="T11" fmla="*/ 19 h 19"/>
                <a:gd name="T12" fmla="*/ 240 w 271"/>
                <a:gd name="T13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9">
                  <a:moveTo>
                    <a:pt x="240" y="13"/>
                  </a:moveTo>
                  <a:lnTo>
                    <a:pt x="271" y="0"/>
                  </a:lnTo>
                  <a:lnTo>
                    <a:pt x="237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19"/>
                  </a:lnTo>
                  <a:lnTo>
                    <a:pt x="240" y="13"/>
                  </a:lnTo>
                  <a:close/>
                </a:path>
              </a:pathLst>
            </a:custGeom>
            <a:solidFill>
              <a:srgbClr val="E4A5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326"/>
            <p:cNvSpPr>
              <a:spLocks/>
            </p:cNvSpPr>
            <p:nvPr/>
          </p:nvSpPr>
          <p:spPr bwMode="auto">
            <a:xfrm>
              <a:off x="5182735" y="2954540"/>
              <a:ext cx="181805" cy="144378"/>
            </a:xfrm>
            <a:custGeom>
              <a:avLst/>
              <a:gdLst>
                <a:gd name="T0" fmla="*/ 3 w 34"/>
                <a:gd name="T1" fmla="*/ 27 h 27"/>
                <a:gd name="T2" fmla="*/ 34 w 34"/>
                <a:gd name="T3" fmla="*/ 14 h 27"/>
                <a:gd name="T4" fmla="*/ 2 w 34"/>
                <a:gd name="T5" fmla="*/ 0 h 27"/>
                <a:gd name="T6" fmla="*/ 2 w 34"/>
                <a:gd name="T7" fmla="*/ 0 h 27"/>
                <a:gd name="T8" fmla="*/ 0 w 34"/>
                <a:gd name="T9" fmla="*/ 14 h 27"/>
                <a:gd name="T10" fmla="*/ 0 w 34"/>
                <a:gd name="T11" fmla="*/ 14 h 27"/>
                <a:gd name="T12" fmla="*/ 3 w 34"/>
                <a:gd name="T13" fmla="*/ 27 h 27"/>
                <a:gd name="T14" fmla="*/ 3 w 34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7">
                  <a:moveTo>
                    <a:pt x="3" y="27"/>
                  </a:moveTo>
                  <a:lnTo>
                    <a:pt x="34" y="14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3" y="27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DFA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327"/>
            <p:cNvSpPr>
              <a:spLocks/>
            </p:cNvSpPr>
            <p:nvPr/>
          </p:nvSpPr>
          <p:spPr bwMode="auto">
            <a:xfrm>
              <a:off x="5182735" y="3029397"/>
              <a:ext cx="181805" cy="69514"/>
            </a:xfrm>
            <a:custGeom>
              <a:avLst/>
              <a:gdLst>
                <a:gd name="T0" fmla="*/ 3 w 34"/>
                <a:gd name="T1" fmla="*/ 13 h 13"/>
                <a:gd name="T2" fmla="*/ 34 w 34"/>
                <a:gd name="T3" fmla="*/ 0 h 13"/>
                <a:gd name="T4" fmla="*/ 0 w 34"/>
                <a:gd name="T5" fmla="*/ 0 h 13"/>
                <a:gd name="T6" fmla="*/ 0 w 34"/>
                <a:gd name="T7" fmla="*/ 0 h 13"/>
                <a:gd name="T8" fmla="*/ 3 w 34"/>
                <a:gd name="T9" fmla="*/ 13 h 13"/>
                <a:gd name="T10" fmla="*/ 3 w 34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3">
                  <a:moveTo>
                    <a:pt x="3" y="13"/>
                  </a:moveTo>
                  <a:lnTo>
                    <a:pt x="3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13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B689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328"/>
            <p:cNvSpPr>
              <a:spLocks/>
            </p:cNvSpPr>
            <p:nvPr/>
          </p:nvSpPr>
          <p:spPr bwMode="auto">
            <a:xfrm>
              <a:off x="5305724" y="2997314"/>
              <a:ext cx="58820" cy="53473"/>
            </a:xfrm>
            <a:custGeom>
              <a:avLst/>
              <a:gdLst>
                <a:gd name="T0" fmla="*/ 0 w 11"/>
                <a:gd name="T1" fmla="*/ 10 h 10"/>
                <a:gd name="T2" fmla="*/ 11 w 11"/>
                <a:gd name="T3" fmla="*/ 6 h 10"/>
                <a:gd name="T4" fmla="*/ 0 w 11"/>
                <a:gd name="T5" fmla="*/ 0 h 10"/>
                <a:gd name="T6" fmla="*/ 0 w 11"/>
                <a:gd name="T7" fmla="*/ 0 h 10"/>
                <a:gd name="T8" fmla="*/ 0 w 11"/>
                <a:gd name="T9" fmla="*/ 6 h 10"/>
                <a:gd name="T10" fmla="*/ 0 w 11"/>
                <a:gd name="T11" fmla="*/ 6 h 10"/>
                <a:gd name="T12" fmla="*/ 0 w 11"/>
                <a:gd name="T13" fmla="*/ 10 h 10"/>
                <a:gd name="T14" fmla="*/ 0 w 11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0">
                  <a:moveTo>
                    <a:pt x="0" y="10"/>
                  </a:moveTo>
                  <a:lnTo>
                    <a:pt x="11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组 43"/>
          <p:cNvGrpSpPr/>
          <p:nvPr userDrawn="1"/>
        </p:nvGrpSpPr>
        <p:grpSpPr>
          <a:xfrm rot="1808271">
            <a:off x="8891003" y="1351281"/>
            <a:ext cx="602935" cy="2330720"/>
            <a:chOff x="755200" y="520627"/>
            <a:chExt cx="893816" cy="3455154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2" name="Freeform 330"/>
            <p:cNvSpPr>
              <a:spLocks/>
            </p:cNvSpPr>
            <p:nvPr/>
          </p:nvSpPr>
          <p:spPr bwMode="auto">
            <a:xfrm>
              <a:off x="968647" y="1734600"/>
              <a:ext cx="653682" cy="1694219"/>
            </a:xfrm>
            <a:custGeom>
              <a:avLst/>
              <a:gdLst>
                <a:gd name="T0" fmla="*/ 17 w 49"/>
                <a:gd name="T1" fmla="*/ 0 h 127"/>
                <a:gd name="T2" fmla="*/ 17 w 49"/>
                <a:gd name="T3" fmla="*/ 0 h 127"/>
                <a:gd name="T4" fmla="*/ 17 w 49"/>
                <a:gd name="T5" fmla="*/ 2 h 127"/>
                <a:gd name="T6" fmla="*/ 17 w 49"/>
                <a:gd name="T7" fmla="*/ 14 h 127"/>
                <a:gd name="T8" fmla="*/ 17 w 49"/>
                <a:gd name="T9" fmla="*/ 14 h 127"/>
                <a:gd name="T10" fmla="*/ 16 w 49"/>
                <a:gd name="T11" fmla="*/ 15 h 127"/>
                <a:gd name="T12" fmla="*/ 16 w 49"/>
                <a:gd name="T13" fmla="*/ 17 h 127"/>
                <a:gd name="T14" fmla="*/ 16 w 49"/>
                <a:gd name="T15" fmla="*/ 26 h 127"/>
                <a:gd name="T16" fmla="*/ 15 w 49"/>
                <a:gd name="T17" fmla="*/ 26 h 127"/>
                <a:gd name="T18" fmla="*/ 15 w 49"/>
                <a:gd name="T19" fmla="*/ 26 h 127"/>
                <a:gd name="T20" fmla="*/ 12 w 49"/>
                <a:gd name="T21" fmla="*/ 27 h 127"/>
                <a:gd name="T22" fmla="*/ 9 w 49"/>
                <a:gd name="T23" fmla="*/ 30 h 127"/>
                <a:gd name="T24" fmla="*/ 7 w 49"/>
                <a:gd name="T25" fmla="*/ 33 h 127"/>
                <a:gd name="T26" fmla="*/ 5 w 49"/>
                <a:gd name="T27" fmla="*/ 38 h 127"/>
                <a:gd name="T28" fmla="*/ 5 w 49"/>
                <a:gd name="T29" fmla="*/ 38 h 127"/>
                <a:gd name="T30" fmla="*/ 5 w 49"/>
                <a:gd name="T31" fmla="*/ 38 h 127"/>
                <a:gd name="T32" fmla="*/ 1 w 49"/>
                <a:gd name="T33" fmla="*/ 40 h 127"/>
                <a:gd name="T34" fmla="*/ 0 w 49"/>
                <a:gd name="T35" fmla="*/ 42 h 127"/>
                <a:gd name="T36" fmla="*/ 0 w 49"/>
                <a:gd name="T37" fmla="*/ 45 h 127"/>
                <a:gd name="T38" fmla="*/ 3 w 49"/>
                <a:gd name="T39" fmla="*/ 117 h 127"/>
                <a:gd name="T40" fmla="*/ 3 w 49"/>
                <a:gd name="T41" fmla="*/ 127 h 127"/>
                <a:gd name="T42" fmla="*/ 49 w 49"/>
                <a:gd name="T43" fmla="*/ 104 h 127"/>
                <a:gd name="T44" fmla="*/ 49 w 49"/>
                <a:gd name="T45" fmla="*/ 79 h 127"/>
                <a:gd name="T46" fmla="*/ 47 w 49"/>
                <a:gd name="T47" fmla="*/ 44 h 127"/>
                <a:gd name="T48" fmla="*/ 47 w 49"/>
                <a:gd name="T49" fmla="*/ 41 h 127"/>
                <a:gd name="T50" fmla="*/ 47 w 49"/>
                <a:gd name="T51" fmla="*/ 41 h 127"/>
                <a:gd name="T52" fmla="*/ 46 w 49"/>
                <a:gd name="T53" fmla="*/ 38 h 127"/>
                <a:gd name="T54" fmla="*/ 43 w 49"/>
                <a:gd name="T55" fmla="*/ 37 h 127"/>
                <a:gd name="T56" fmla="*/ 43 w 49"/>
                <a:gd name="T57" fmla="*/ 37 h 127"/>
                <a:gd name="T58" fmla="*/ 43 w 49"/>
                <a:gd name="T59" fmla="*/ 37 h 127"/>
                <a:gd name="T60" fmla="*/ 43 w 49"/>
                <a:gd name="T61" fmla="*/ 37 h 127"/>
                <a:gd name="T62" fmla="*/ 43 w 49"/>
                <a:gd name="T63" fmla="*/ 37 h 127"/>
                <a:gd name="T64" fmla="*/ 42 w 49"/>
                <a:gd name="T65" fmla="*/ 33 h 127"/>
                <a:gd name="T66" fmla="*/ 38 w 49"/>
                <a:gd name="T67" fmla="*/ 29 h 127"/>
                <a:gd name="T68" fmla="*/ 35 w 49"/>
                <a:gd name="T69" fmla="*/ 26 h 127"/>
                <a:gd name="T70" fmla="*/ 32 w 49"/>
                <a:gd name="T71" fmla="*/ 26 h 127"/>
                <a:gd name="T72" fmla="*/ 32 w 49"/>
                <a:gd name="T73" fmla="*/ 26 h 127"/>
                <a:gd name="T74" fmla="*/ 32 w 49"/>
                <a:gd name="T75" fmla="*/ 26 h 127"/>
                <a:gd name="T76" fmla="*/ 31 w 49"/>
                <a:gd name="T77" fmla="*/ 26 h 127"/>
                <a:gd name="T78" fmla="*/ 31 w 49"/>
                <a:gd name="T79" fmla="*/ 17 h 127"/>
                <a:gd name="T80" fmla="*/ 31 w 49"/>
                <a:gd name="T81" fmla="*/ 17 h 127"/>
                <a:gd name="T82" fmla="*/ 31 w 49"/>
                <a:gd name="T83" fmla="*/ 15 h 127"/>
                <a:gd name="T84" fmla="*/ 28 w 49"/>
                <a:gd name="T85" fmla="*/ 14 h 127"/>
                <a:gd name="T86" fmla="*/ 28 w 49"/>
                <a:gd name="T87" fmla="*/ 10 h 127"/>
                <a:gd name="T88" fmla="*/ 28 w 49"/>
                <a:gd name="T89" fmla="*/ 10 h 127"/>
                <a:gd name="T90" fmla="*/ 27 w 49"/>
                <a:gd name="T91" fmla="*/ 7 h 127"/>
                <a:gd name="T92" fmla="*/ 19 w 49"/>
                <a:gd name="T93" fmla="*/ 2 h 127"/>
                <a:gd name="T94" fmla="*/ 19 w 49"/>
                <a:gd name="T95" fmla="*/ 2 h 127"/>
                <a:gd name="T96" fmla="*/ 17 w 49"/>
                <a:gd name="T9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9" h="127">
                  <a:moveTo>
                    <a:pt x="17" y="0"/>
                  </a:moveTo>
                  <a:lnTo>
                    <a:pt x="17" y="0"/>
                  </a:lnTo>
                  <a:lnTo>
                    <a:pt x="17" y="2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6" y="15"/>
                  </a:lnTo>
                  <a:lnTo>
                    <a:pt x="16" y="17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2" y="27"/>
                  </a:lnTo>
                  <a:lnTo>
                    <a:pt x="9" y="30"/>
                  </a:lnTo>
                  <a:lnTo>
                    <a:pt x="7" y="33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1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3" y="117"/>
                  </a:lnTo>
                  <a:lnTo>
                    <a:pt x="3" y="127"/>
                  </a:lnTo>
                  <a:lnTo>
                    <a:pt x="49" y="104"/>
                  </a:lnTo>
                  <a:lnTo>
                    <a:pt x="49" y="79"/>
                  </a:lnTo>
                  <a:lnTo>
                    <a:pt x="47" y="44"/>
                  </a:lnTo>
                  <a:lnTo>
                    <a:pt x="47" y="41"/>
                  </a:lnTo>
                  <a:lnTo>
                    <a:pt x="47" y="41"/>
                  </a:lnTo>
                  <a:lnTo>
                    <a:pt x="46" y="38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2" y="33"/>
                  </a:lnTo>
                  <a:lnTo>
                    <a:pt x="38" y="29"/>
                  </a:lnTo>
                  <a:lnTo>
                    <a:pt x="35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1" y="26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1" y="15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332"/>
            <p:cNvSpPr>
              <a:spLocks/>
            </p:cNvSpPr>
            <p:nvPr/>
          </p:nvSpPr>
          <p:spPr bwMode="auto">
            <a:xfrm>
              <a:off x="1008664" y="3122002"/>
              <a:ext cx="627002" cy="853779"/>
            </a:xfrm>
            <a:custGeom>
              <a:avLst/>
              <a:gdLst>
                <a:gd name="T0" fmla="*/ 46 w 47"/>
                <a:gd name="T1" fmla="*/ 0 h 64"/>
                <a:gd name="T2" fmla="*/ 0 w 47"/>
                <a:gd name="T3" fmla="*/ 23 h 64"/>
                <a:gd name="T4" fmla="*/ 0 w 47"/>
                <a:gd name="T5" fmla="*/ 53 h 64"/>
                <a:gd name="T6" fmla="*/ 0 w 47"/>
                <a:gd name="T7" fmla="*/ 53 h 64"/>
                <a:gd name="T8" fmla="*/ 1 w 47"/>
                <a:gd name="T9" fmla="*/ 56 h 64"/>
                <a:gd name="T10" fmla="*/ 5 w 47"/>
                <a:gd name="T11" fmla="*/ 57 h 64"/>
                <a:gd name="T12" fmla="*/ 5 w 47"/>
                <a:gd name="T13" fmla="*/ 57 h 64"/>
                <a:gd name="T14" fmla="*/ 5 w 47"/>
                <a:gd name="T15" fmla="*/ 57 h 64"/>
                <a:gd name="T16" fmla="*/ 5 w 47"/>
                <a:gd name="T17" fmla="*/ 57 h 64"/>
                <a:gd name="T18" fmla="*/ 5 w 47"/>
                <a:gd name="T19" fmla="*/ 57 h 64"/>
                <a:gd name="T20" fmla="*/ 5 w 47"/>
                <a:gd name="T21" fmla="*/ 60 h 64"/>
                <a:gd name="T22" fmla="*/ 6 w 47"/>
                <a:gd name="T23" fmla="*/ 61 h 64"/>
                <a:gd name="T24" fmla="*/ 9 w 47"/>
                <a:gd name="T25" fmla="*/ 62 h 64"/>
                <a:gd name="T26" fmla="*/ 12 w 47"/>
                <a:gd name="T27" fmla="*/ 64 h 64"/>
                <a:gd name="T28" fmla="*/ 12 w 47"/>
                <a:gd name="T29" fmla="*/ 64 h 64"/>
                <a:gd name="T30" fmla="*/ 12 w 47"/>
                <a:gd name="T31" fmla="*/ 64 h 64"/>
                <a:gd name="T32" fmla="*/ 36 w 47"/>
                <a:gd name="T33" fmla="*/ 62 h 64"/>
                <a:gd name="T34" fmla="*/ 36 w 47"/>
                <a:gd name="T35" fmla="*/ 62 h 64"/>
                <a:gd name="T36" fmla="*/ 39 w 47"/>
                <a:gd name="T37" fmla="*/ 62 h 64"/>
                <a:gd name="T38" fmla="*/ 40 w 47"/>
                <a:gd name="T39" fmla="*/ 61 h 64"/>
                <a:gd name="T40" fmla="*/ 41 w 47"/>
                <a:gd name="T41" fmla="*/ 58 h 64"/>
                <a:gd name="T42" fmla="*/ 43 w 47"/>
                <a:gd name="T43" fmla="*/ 57 h 64"/>
                <a:gd name="T44" fmla="*/ 43 w 47"/>
                <a:gd name="T45" fmla="*/ 57 h 64"/>
                <a:gd name="T46" fmla="*/ 43 w 47"/>
                <a:gd name="T47" fmla="*/ 57 h 64"/>
                <a:gd name="T48" fmla="*/ 43 w 47"/>
                <a:gd name="T49" fmla="*/ 57 h 64"/>
                <a:gd name="T50" fmla="*/ 46 w 47"/>
                <a:gd name="T51" fmla="*/ 54 h 64"/>
                <a:gd name="T52" fmla="*/ 47 w 47"/>
                <a:gd name="T53" fmla="*/ 52 h 64"/>
                <a:gd name="T54" fmla="*/ 46 w 47"/>
                <a:gd name="T5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" h="64">
                  <a:moveTo>
                    <a:pt x="46" y="0"/>
                  </a:moveTo>
                  <a:lnTo>
                    <a:pt x="0" y="2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" y="56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60"/>
                  </a:lnTo>
                  <a:lnTo>
                    <a:pt x="6" y="61"/>
                  </a:lnTo>
                  <a:lnTo>
                    <a:pt x="9" y="62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9" y="62"/>
                  </a:lnTo>
                  <a:lnTo>
                    <a:pt x="40" y="61"/>
                  </a:lnTo>
                  <a:lnTo>
                    <a:pt x="41" y="58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6" y="54"/>
                  </a:lnTo>
                  <a:lnTo>
                    <a:pt x="47" y="52"/>
                  </a:lnTo>
                  <a:lnTo>
                    <a:pt x="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334"/>
            <p:cNvSpPr>
              <a:spLocks/>
            </p:cNvSpPr>
            <p:nvPr/>
          </p:nvSpPr>
          <p:spPr bwMode="auto">
            <a:xfrm>
              <a:off x="1022014" y="654031"/>
              <a:ext cx="627002" cy="747054"/>
            </a:xfrm>
            <a:custGeom>
              <a:avLst/>
              <a:gdLst>
                <a:gd name="T0" fmla="*/ 39 w 47"/>
                <a:gd name="T1" fmla="*/ 0 h 56"/>
                <a:gd name="T2" fmla="*/ 39 w 47"/>
                <a:gd name="T3" fmla="*/ 0 h 56"/>
                <a:gd name="T4" fmla="*/ 39 w 47"/>
                <a:gd name="T5" fmla="*/ 0 h 56"/>
                <a:gd name="T6" fmla="*/ 8 w 47"/>
                <a:gd name="T7" fmla="*/ 0 h 56"/>
                <a:gd name="T8" fmla="*/ 8 w 47"/>
                <a:gd name="T9" fmla="*/ 0 h 56"/>
                <a:gd name="T10" fmla="*/ 5 w 47"/>
                <a:gd name="T11" fmla="*/ 2 h 56"/>
                <a:gd name="T12" fmla="*/ 4 w 47"/>
                <a:gd name="T13" fmla="*/ 4 h 56"/>
                <a:gd name="T14" fmla="*/ 4 w 47"/>
                <a:gd name="T15" fmla="*/ 4 h 56"/>
                <a:gd name="T16" fmla="*/ 4 w 47"/>
                <a:gd name="T17" fmla="*/ 4 h 56"/>
                <a:gd name="T18" fmla="*/ 4 w 47"/>
                <a:gd name="T19" fmla="*/ 4 h 56"/>
                <a:gd name="T20" fmla="*/ 1 w 47"/>
                <a:gd name="T21" fmla="*/ 6 h 56"/>
                <a:gd name="T22" fmla="*/ 0 w 47"/>
                <a:gd name="T23" fmla="*/ 9 h 56"/>
                <a:gd name="T24" fmla="*/ 1 w 47"/>
                <a:gd name="T25" fmla="*/ 52 h 56"/>
                <a:gd name="T26" fmla="*/ 1 w 47"/>
                <a:gd name="T27" fmla="*/ 52 h 56"/>
                <a:gd name="T28" fmla="*/ 1 w 47"/>
                <a:gd name="T29" fmla="*/ 54 h 56"/>
                <a:gd name="T30" fmla="*/ 5 w 47"/>
                <a:gd name="T31" fmla="*/ 56 h 56"/>
                <a:gd name="T32" fmla="*/ 5 w 47"/>
                <a:gd name="T33" fmla="*/ 56 h 56"/>
                <a:gd name="T34" fmla="*/ 5 w 47"/>
                <a:gd name="T35" fmla="*/ 56 h 56"/>
                <a:gd name="T36" fmla="*/ 43 w 47"/>
                <a:gd name="T37" fmla="*/ 54 h 56"/>
                <a:gd name="T38" fmla="*/ 43 w 47"/>
                <a:gd name="T39" fmla="*/ 54 h 56"/>
                <a:gd name="T40" fmla="*/ 47 w 47"/>
                <a:gd name="T41" fmla="*/ 53 h 56"/>
                <a:gd name="T42" fmla="*/ 47 w 47"/>
                <a:gd name="T43" fmla="*/ 50 h 56"/>
                <a:gd name="T44" fmla="*/ 47 w 47"/>
                <a:gd name="T45" fmla="*/ 9 h 56"/>
                <a:gd name="T46" fmla="*/ 47 w 47"/>
                <a:gd name="T47" fmla="*/ 9 h 56"/>
                <a:gd name="T48" fmla="*/ 46 w 47"/>
                <a:gd name="T49" fmla="*/ 4 h 56"/>
                <a:gd name="T50" fmla="*/ 42 w 47"/>
                <a:gd name="T51" fmla="*/ 3 h 56"/>
                <a:gd name="T52" fmla="*/ 42 w 47"/>
                <a:gd name="T53" fmla="*/ 3 h 56"/>
                <a:gd name="T54" fmla="*/ 42 w 47"/>
                <a:gd name="T55" fmla="*/ 3 h 56"/>
                <a:gd name="T56" fmla="*/ 42 w 47"/>
                <a:gd name="T57" fmla="*/ 3 h 56"/>
                <a:gd name="T58" fmla="*/ 42 w 47"/>
                <a:gd name="T59" fmla="*/ 3 h 56"/>
                <a:gd name="T60" fmla="*/ 42 w 47"/>
                <a:gd name="T61" fmla="*/ 3 h 56"/>
                <a:gd name="T62" fmla="*/ 40 w 47"/>
                <a:gd name="T63" fmla="*/ 0 h 56"/>
                <a:gd name="T64" fmla="*/ 39 w 47"/>
                <a:gd name="T6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56">
                  <a:moveTo>
                    <a:pt x="39" y="0"/>
                  </a:moveTo>
                  <a:lnTo>
                    <a:pt x="39" y="0"/>
                  </a:lnTo>
                  <a:lnTo>
                    <a:pt x="39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5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52"/>
                  </a:lnTo>
                  <a:lnTo>
                    <a:pt x="1" y="52"/>
                  </a:lnTo>
                  <a:lnTo>
                    <a:pt x="1" y="54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43" y="54"/>
                  </a:lnTo>
                  <a:lnTo>
                    <a:pt x="43" y="54"/>
                  </a:lnTo>
                  <a:lnTo>
                    <a:pt x="47" y="53"/>
                  </a:lnTo>
                  <a:lnTo>
                    <a:pt x="47" y="50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6" y="4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0" y="0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335"/>
            <p:cNvSpPr>
              <a:spLocks/>
            </p:cNvSpPr>
            <p:nvPr/>
          </p:nvSpPr>
          <p:spPr bwMode="auto">
            <a:xfrm>
              <a:off x="1022014" y="1547845"/>
              <a:ext cx="160084" cy="480246"/>
            </a:xfrm>
            <a:custGeom>
              <a:avLst/>
              <a:gdLst>
                <a:gd name="T0" fmla="*/ 11 w 12"/>
                <a:gd name="T1" fmla="*/ 9 h 36"/>
                <a:gd name="T2" fmla="*/ 12 w 12"/>
                <a:gd name="T3" fmla="*/ 36 h 36"/>
                <a:gd name="T4" fmla="*/ 12 w 12"/>
                <a:gd name="T5" fmla="*/ 36 h 36"/>
                <a:gd name="T6" fmla="*/ 11 w 12"/>
                <a:gd name="T7" fmla="*/ 36 h 36"/>
                <a:gd name="T8" fmla="*/ 9 w 12"/>
                <a:gd name="T9" fmla="*/ 36 h 36"/>
                <a:gd name="T10" fmla="*/ 3 w 12"/>
                <a:gd name="T11" fmla="*/ 31 h 36"/>
                <a:gd name="T12" fmla="*/ 3 w 12"/>
                <a:gd name="T13" fmla="*/ 31 h 36"/>
                <a:gd name="T14" fmla="*/ 0 w 12"/>
                <a:gd name="T15" fmla="*/ 27 h 36"/>
                <a:gd name="T16" fmla="*/ 0 w 12"/>
                <a:gd name="T17" fmla="*/ 1 h 36"/>
                <a:gd name="T18" fmla="*/ 0 w 12"/>
                <a:gd name="T19" fmla="*/ 1 h 36"/>
                <a:gd name="T20" fmla="*/ 0 w 12"/>
                <a:gd name="T21" fmla="*/ 0 h 36"/>
                <a:gd name="T22" fmla="*/ 1 w 12"/>
                <a:gd name="T23" fmla="*/ 0 h 36"/>
                <a:gd name="T24" fmla="*/ 9 w 12"/>
                <a:gd name="T25" fmla="*/ 6 h 36"/>
                <a:gd name="T26" fmla="*/ 9 w 12"/>
                <a:gd name="T27" fmla="*/ 6 h 36"/>
                <a:gd name="T28" fmla="*/ 11 w 12"/>
                <a:gd name="T29" fmla="*/ 9 h 36"/>
                <a:gd name="T30" fmla="*/ 11 w 12"/>
                <a:gd name="T31" fmla="*/ 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36">
                  <a:moveTo>
                    <a:pt x="11" y="9"/>
                  </a:moveTo>
                  <a:lnTo>
                    <a:pt x="12" y="36"/>
                  </a:lnTo>
                  <a:lnTo>
                    <a:pt x="12" y="36"/>
                  </a:lnTo>
                  <a:lnTo>
                    <a:pt x="11" y="36"/>
                  </a:lnTo>
                  <a:lnTo>
                    <a:pt x="9" y="36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0" y="27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9" y="6"/>
                  </a:lnTo>
                  <a:lnTo>
                    <a:pt x="9" y="6"/>
                  </a:lnTo>
                  <a:lnTo>
                    <a:pt x="11" y="9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E65E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336"/>
            <p:cNvSpPr>
              <a:spLocks/>
            </p:cNvSpPr>
            <p:nvPr/>
          </p:nvSpPr>
          <p:spPr bwMode="auto">
            <a:xfrm>
              <a:off x="1008664" y="1721260"/>
              <a:ext cx="213450" cy="560291"/>
            </a:xfrm>
            <a:custGeom>
              <a:avLst/>
              <a:gdLst>
                <a:gd name="T0" fmla="*/ 14 w 16"/>
                <a:gd name="T1" fmla="*/ 3 h 42"/>
                <a:gd name="T2" fmla="*/ 16 w 16"/>
                <a:gd name="T3" fmla="*/ 39 h 42"/>
                <a:gd name="T4" fmla="*/ 16 w 16"/>
                <a:gd name="T5" fmla="*/ 39 h 42"/>
                <a:gd name="T6" fmla="*/ 14 w 16"/>
                <a:gd name="T7" fmla="*/ 41 h 42"/>
                <a:gd name="T8" fmla="*/ 13 w 16"/>
                <a:gd name="T9" fmla="*/ 42 h 42"/>
                <a:gd name="T10" fmla="*/ 2 w 16"/>
                <a:gd name="T11" fmla="*/ 42 h 42"/>
                <a:gd name="T12" fmla="*/ 2 w 16"/>
                <a:gd name="T13" fmla="*/ 42 h 42"/>
                <a:gd name="T14" fmla="*/ 1 w 16"/>
                <a:gd name="T15" fmla="*/ 42 h 42"/>
                <a:gd name="T16" fmla="*/ 0 w 16"/>
                <a:gd name="T17" fmla="*/ 39 h 42"/>
                <a:gd name="T18" fmla="*/ 0 w 16"/>
                <a:gd name="T19" fmla="*/ 3 h 42"/>
                <a:gd name="T20" fmla="*/ 0 w 16"/>
                <a:gd name="T21" fmla="*/ 3 h 42"/>
                <a:gd name="T22" fmla="*/ 0 w 16"/>
                <a:gd name="T23" fmla="*/ 1 h 42"/>
                <a:gd name="T24" fmla="*/ 1 w 16"/>
                <a:gd name="T25" fmla="*/ 0 h 42"/>
                <a:gd name="T26" fmla="*/ 12 w 16"/>
                <a:gd name="T27" fmla="*/ 0 h 42"/>
                <a:gd name="T28" fmla="*/ 12 w 16"/>
                <a:gd name="T29" fmla="*/ 0 h 42"/>
                <a:gd name="T30" fmla="*/ 14 w 16"/>
                <a:gd name="T31" fmla="*/ 0 h 42"/>
                <a:gd name="T32" fmla="*/ 14 w 16"/>
                <a:gd name="T33" fmla="*/ 3 h 42"/>
                <a:gd name="T34" fmla="*/ 14 w 16"/>
                <a:gd name="T35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42">
                  <a:moveTo>
                    <a:pt x="14" y="3"/>
                  </a:moveTo>
                  <a:lnTo>
                    <a:pt x="16" y="39"/>
                  </a:lnTo>
                  <a:lnTo>
                    <a:pt x="16" y="39"/>
                  </a:lnTo>
                  <a:lnTo>
                    <a:pt x="14" y="41"/>
                  </a:lnTo>
                  <a:lnTo>
                    <a:pt x="13" y="4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1" y="42"/>
                  </a:lnTo>
                  <a:lnTo>
                    <a:pt x="0" y="39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1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337"/>
            <p:cNvSpPr>
              <a:spLocks/>
            </p:cNvSpPr>
            <p:nvPr/>
          </p:nvSpPr>
          <p:spPr bwMode="auto">
            <a:xfrm>
              <a:off x="861925" y="1868004"/>
              <a:ext cx="533612" cy="1894327"/>
            </a:xfrm>
            <a:custGeom>
              <a:avLst/>
              <a:gdLst>
                <a:gd name="T0" fmla="*/ 38 w 40"/>
                <a:gd name="T1" fmla="*/ 12 h 142"/>
                <a:gd name="T2" fmla="*/ 40 w 40"/>
                <a:gd name="T3" fmla="*/ 135 h 142"/>
                <a:gd name="T4" fmla="*/ 40 w 40"/>
                <a:gd name="T5" fmla="*/ 135 h 142"/>
                <a:gd name="T6" fmla="*/ 39 w 40"/>
                <a:gd name="T7" fmla="*/ 138 h 142"/>
                <a:gd name="T8" fmla="*/ 38 w 40"/>
                <a:gd name="T9" fmla="*/ 140 h 142"/>
                <a:gd name="T10" fmla="*/ 36 w 40"/>
                <a:gd name="T11" fmla="*/ 142 h 142"/>
                <a:gd name="T12" fmla="*/ 34 w 40"/>
                <a:gd name="T13" fmla="*/ 142 h 142"/>
                <a:gd name="T14" fmla="*/ 9 w 40"/>
                <a:gd name="T15" fmla="*/ 142 h 142"/>
                <a:gd name="T16" fmla="*/ 9 w 40"/>
                <a:gd name="T17" fmla="*/ 142 h 142"/>
                <a:gd name="T18" fmla="*/ 7 w 40"/>
                <a:gd name="T19" fmla="*/ 142 h 142"/>
                <a:gd name="T20" fmla="*/ 5 w 40"/>
                <a:gd name="T21" fmla="*/ 140 h 142"/>
                <a:gd name="T22" fmla="*/ 3 w 40"/>
                <a:gd name="T23" fmla="*/ 139 h 142"/>
                <a:gd name="T24" fmla="*/ 3 w 40"/>
                <a:gd name="T25" fmla="*/ 136 h 142"/>
                <a:gd name="T26" fmla="*/ 0 w 40"/>
                <a:gd name="T27" fmla="*/ 13 h 142"/>
                <a:gd name="T28" fmla="*/ 0 w 40"/>
                <a:gd name="T29" fmla="*/ 13 h 142"/>
                <a:gd name="T30" fmla="*/ 1 w 40"/>
                <a:gd name="T31" fmla="*/ 8 h 142"/>
                <a:gd name="T32" fmla="*/ 4 w 40"/>
                <a:gd name="T33" fmla="*/ 4 h 142"/>
                <a:gd name="T34" fmla="*/ 7 w 40"/>
                <a:gd name="T35" fmla="*/ 1 h 142"/>
                <a:gd name="T36" fmla="*/ 9 w 40"/>
                <a:gd name="T37" fmla="*/ 1 h 142"/>
                <a:gd name="T38" fmla="*/ 27 w 40"/>
                <a:gd name="T39" fmla="*/ 0 h 142"/>
                <a:gd name="T40" fmla="*/ 27 w 40"/>
                <a:gd name="T41" fmla="*/ 0 h 142"/>
                <a:gd name="T42" fmla="*/ 30 w 40"/>
                <a:gd name="T43" fmla="*/ 1 h 142"/>
                <a:gd name="T44" fmla="*/ 32 w 40"/>
                <a:gd name="T45" fmla="*/ 4 h 142"/>
                <a:gd name="T46" fmla="*/ 36 w 40"/>
                <a:gd name="T47" fmla="*/ 7 h 142"/>
                <a:gd name="T48" fmla="*/ 38 w 40"/>
                <a:gd name="T49" fmla="*/ 12 h 142"/>
                <a:gd name="T50" fmla="*/ 38 w 40"/>
                <a:gd name="T51" fmla="*/ 1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0" h="142">
                  <a:moveTo>
                    <a:pt x="38" y="12"/>
                  </a:moveTo>
                  <a:lnTo>
                    <a:pt x="40" y="135"/>
                  </a:lnTo>
                  <a:lnTo>
                    <a:pt x="40" y="135"/>
                  </a:lnTo>
                  <a:lnTo>
                    <a:pt x="39" y="138"/>
                  </a:lnTo>
                  <a:lnTo>
                    <a:pt x="38" y="140"/>
                  </a:lnTo>
                  <a:lnTo>
                    <a:pt x="36" y="142"/>
                  </a:lnTo>
                  <a:lnTo>
                    <a:pt x="34" y="142"/>
                  </a:lnTo>
                  <a:lnTo>
                    <a:pt x="9" y="142"/>
                  </a:lnTo>
                  <a:lnTo>
                    <a:pt x="9" y="142"/>
                  </a:lnTo>
                  <a:lnTo>
                    <a:pt x="7" y="142"/>
                  </a:lnTo>
                  <a:lnTo>
                    <a:pt x="5" y="140"/>
                  </a:lnTo>
                  <a:lnTo>
                    <a:pt x="3" y="139"/>
                  </a:lnTo>
                  <a:lnTo>
                    <a:pt x="3" y="13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4"/>
                  </a:lnTo>
                  <a:lnTo>
                    <a:pt x="7" y="1"/>
                  </a:lnTo>
                  <a:lnTo>
                    <a:pt x="9" y="1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0" y="1"/>
                  </a:lnTo>
                  <a:lnTo>
                    <a:pt x="32" y="4"/>
                  </a:lnTo>
                  <a:lnTo>
                    <a:pt x="36" y="7"/>
                  </a:lnTo>
                  <a:lnTo>
                    <a:pt x="38" y="12"/>
                  </a:lnTo>
                  <a:lnTo>
                    <a:pt x="38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48" name="Freeform 338"/>
            <p:cNvSpPr>
              <a:spLocks/>
            </p:cNvSpPr>
            <p:nvPr/>
          </p:nvSpPr>
          <p:spPr bwMode="auto">
            <a:xfrm>
              <a:off x="781884" y="2028093"/>
              <a:ext cx="667016" cy="1654200"/>
            </a:xfrm>
            <a:custGeom>
              <a:avLst/>
              <a:gdLst>
                <a:gd name="T0" fmla="*/ 48 w 50"/>
                <a:gd name="T1" fmla="*/ 4 h 124"/>
                <a:gd name="T2" fmla="*/ 50 w 50"/>
                <a:gd name="T3" fmla="*/ 119 h 124"/>
                <a:gd name="T4" fmla="*/ 50 w 50"/>
                <a:gd name="T5" fmla="*/ 119 h 124"/>
                <a:gd name="T6" fmla="*/ 49 w 50"/>
                <a:gd name="T7" fmla="*/ 122 h 124"/>
                <a:gd name="T8" fmla="*/ 46 w 50"/>
                <a:gd name="T9" fmla="*/ 123 h 124"/>
                <a:gd name="T10" fmla="*/ 9 w 50"/>
                <a:gd name="T11" fmla="*/ 124 h 124"/>
                <a:gd name="T12" fmla="*/ 9 w 50"/>
                <a:gd name="T13" fmla="*/ 124 h 124"/>
                <a:gd name="T14" fmla="*/ 4 w 50"/>
                <a:gd name="T15" fmla="*/ 123 h 124"/>
                <a:gd name="T16" fmla="*/ 3 w 50"/>
                <a:gd name="T17" fmla="*/ 120 h 124"/>
                <a:gd name="T18" fmla="*/ 0 w 50"/>
                <a:gd name="T19" fmla="*/ 5 h 124"/>
                <a:gd name="T20" fmla="*/ 0 w 50"/>
                <a:gd name="T21" fmla="*/ 5 h 124"/>
                <a:gd name="T22" fmla="*/ 2 w 50"/>
                <a:gd name="T23" fmla="*/ 3 h 124"/>
                <a:gd name="T24" fmla="*/ 6 w 50"/>
                <a:gd name="T25" fmla="*/ 1 h 124"/>
                <a:gd name="T26" fmla="*/ 44 w 50"/>
                <a:gd name="T27" fmla="*/ 0 h 124"/>
                <a:gd name="T28" fmla="*/ 44 w 50"/>
                <a:gd name="T29" fmla="*/ 0 h 124"/>
                <a:gd name="T30" fmla="*/ 46 w 50"/>
                <a:gd name="T31" fmla="*/ 1 h 124"/>
                <a:gd name="T32" fmla="*/ 48 w 50"/>
                <a:gd name="T33" fmla="*/ 4 h 124"/>
                <a:gd name="T34" fmla="*/ 48 w 50"/>
                <a:gd name="T35" fmla="*/ 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124">
                  <a:moveTo>
                    <a:pt x="48" y="4"/>
                  </a:moveTo>
                  <a:lnTo>
                    <a:pt x="50" y="119"/>
                  </a:lnTo>
                  <a:lnTo>
                    <a:pt x="50" y="119"/>
                  </a:lnTo>
                  <a:lnTo>
                    <a:pt x="49" y="122"/>
                  </a:lnTo>
                  <a:lnTo>
                    <a:pt x="46" y="123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4" y="123"/>
                  </a:lnTo>
                  <a:lnTo>
                    <a:pt x="3" y="1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6" y="1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6" y="1"/>
                  </a:lnTo>
                  <a:lnTo>
                    <a:pt x="48" y="4"/>
                  </a:lnTo>
                  <a:lnTo>
                    <a:pt x="48" y="4"/>
                  </a:lnTo>
                  <a:close/>
                </a:path>
              </a:pathLst>
            </a:custGeom>
            <a:solidFill>
              <a:srgbClr val="EC64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49" name="Freeform 339"/>
            <p:cNvSpPr>
              <a:spLocks/>
            </p:cNvSpPr>
            <p:nvPr/>
          </p:nvSpPr>
          <p:spPr bwMode="auto">
            <a:xfrm>
              <a:off x="781884" y="2121471"/>
              <a:ext cx="667016" cy="1467430"/>
            </a:xfrm>
            <a:custGeom>
              <a:avLst/>
              <a:gdLst>
                <a:gd name="T0" fmla="*/ 48 w 50"/>
                <a:gd name="T1" fmla="*/ 0 h 110"/>
                <a:gd name="T2" fmla="*/ 50 w 50"/>
                <a:gd name="T3" fmla="*/ 109 h 110"/>
                <a:gd name="T4" fmla="*/ 3 w 50"/>
                <a:gd name="T5" fmla="*/ 110 h 110"/>
                <a:gd name="T6" fmla="*/ 0 w 50"/>
                <a:gd name="T7" fmla="*/ 1 h 110"/>
                <a:gd name="T8" fmla="*/ 48 w 50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10">
                  <a:moveTo>
                    <a:pt x="48" y="0"/>
                  </a:moveTo>
                  <a:lnTo>
                    <a:pt x="50" y="109"/>
                  </a:lnTo>
                  <a:lnTo>
                    <a:pt x="3" y="110"/>
                  </a:lnTo>
                  <a:lnTo>
                    <a:pt x="0" y="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AB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50" name="Freeform 340"/>
            <p:cNvSpPr>
              <a:spLocks/>
            </p:cNvSpPr>
            <p:nvPr/>
          </p:nvSpPr>
          <p:spPr bwMode="auto">
            <a:xfrm>
              <a:off x="755200" y="573986"/>
              <a:ext cx="640330" cy="693696"/>
            </a:xfrm>
            <a:custGeom>
              <a:avLst/>
              <a:gdLst>
                <a:gd name="T0" fmla="*/ 47 w 48"/>
                <a:gd name="T1" fmla="*/ 4 h 52"/>
                <a:gd name="T2" fmla="*/ 48 w 48"/>
                <a:gd name="T3" fmla="*/ 47 h 52"/>
                <a:gd name="T4" fmla="*/ 48 w 48"/>
                <a:gd name="T5" fmla="*/ 47 h 52"/>
                <a:gd name="T6" fmla="*/ 47 w 48"/>
                <a:gd name="T7" fmla="*/ 50 h 52"/>
                <a:gd name="T8" fmla="*/ 44 w 48"/>
                <a:gd name="T9" fmla="*/ 51 h 52"/>
                <a:gd name="T10" fmla="*/ 6 w 48"/>
                <a:gd name="T11" fmla="*/ 52 h 52"/>
                <a:gd name="T12" fmla="*/ 6 w 48"/>
                <a:gd name="T13" fmla="*/ 52 h 52"/>
                <a:gd name="T14" fmla="*/ 2 w 48"/>
                <a:gd name="T15" fmla="*/ 51 h 52"/>
                <a:gd name="T16" fmla="*/ 1 w 48"/>
                <a:gd name="T17" fmla="*/ 47 h 52"/>
                <a:gd name="T18" fmla="*/ 0 w 48"/>
                <a:gd name="T19" fmla="*/ 5 h 52"/>
                <a:gd name="T20" fmla="*/ 0 w 48"/>
                <a:gd name="T21" fmla="*/ 5 h 52"/>
                <a:gd name="T22" fmla="*/ 1 w 48"/>
                <a:gd name="T23" fmla="*/ 2 h 52"/>
                <a:gd name="T24" fmla="*/ 5 w 48"/>
                <a:gd name="T25" fmla="*/ 1 h 52"/>
                <a:gd name="T26" fmla="*/ 43 w 48"/>
                <a:gd name="T27" fmla="*/ 0 h 52"/>
                <a:gd name="T28" fmla="*/ 43 w 48"/>
                <a:gd name="T29" fmla="*/ 0 h 52"/>
                <a:gd name="T30" fmla="*/ 46 w 48"/>
                <a:gd name="T31" fmla="*/ 1 h 52"/>
                <a:gd name="T32" fmla="*/ 47 w 48"/>
                <a:gd name="T33" fmla="*/ 4 h 52"/>
                <a:gd name="T34" fmla="*/ 47 w 48"/>
                <a:gd name="T35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52">
                  <a:moveTo>
                    <a:pt x="47" y="4"/>
                  </a:moveTo>
                  <a:lnTo>
                    <a:pt x="48" y="47"/>
                  </a:lnTo>
                  <a:lnTo>
                    <a:pt x="48" y="47"/>
                  </a:lnTo>
                  <a:lnTo>
                    <a:pt x="47" y="50"/>
                  </a:lnTo>
                  <a:lnTo>
                    <a:pt x="44" y="51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2" y="51"/>
                  </a:lnTo>
                  <a:lnTo>
                    <a:pt x="1" y="47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"/>
                  </a:lnTo>
                  <a:lnTo>
                    <a:pt x="5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6" y="1"/>
                  </a:lnTo>
                  <a:lnTo>
                    <a:pt x="47" y="4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rgbClr val="EC64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51" name="Freeform 341"/>
            <p:cNvSpPr>
              <a:spLocks/>
            </p:cNvSpPr>
            <p:nvPr/>
          </p:nvSpPr>
          <p:spPr bwMode="auto">
            <a:xfrm>
              <a:off x="821893" y="520627"/>
              <a:ext cx="520277" cy="640330"/>
            </a:xfrm>
            <a:custGeom>
              <a:avLst/>
              <a:gdLst>
                <a:gd name="T0" fmla="*/ 39 w 39"/>
                <a:gd name="T1" fmla="*/ 44 h 48"/>
                <a:gd name="T2" fmla="*/ 38 w 39"/>
                <a:gd name="T3" fmla="*/ 4 h 48"/>
                <a:gd name="T4" fmla="*/ 38 w 39"/>
                <a:gd name="T5" fmla="*/ 4 h 48"/>
                <a:gd name="T6" fmla="*/ 37 w 39"/>
                <a:gd name="T7" fmla="*/ 1 h 48"/>
                <a:gd name="T8" fmla="*/ 34 w 39"/>
                <a:gd name="T9" fmla="*/ 0 h 48"/>
                <a:gd name="T10" fmla="*/ 3 w 39"/>
                <a:gd name="T11" fmla="*/ 1 h 48"/>
                <a:gd name="T12" fmla="*/ 3 w 39"/>
                <a:gd name="T13" fmla="*/ 1 h 48"/>
                <a:gd name="T14" fmla="*/ 1 w 39"/>
                <a:gd name="T15" fmla="*/ 2 h 48"/>
                <a:gd name="T16" fmla="*/ 0 w 39"/>
                <a:gd name="T17" fmla="*/ 4 h 48"/>
                <a:gd name="T18" fmla="*/ 1 w 39"/>
                <a:gd name="T19" fmla="*/ 46 h 48"/>
                <a:gd name="T20" fmla="*/ 1 w 39"/>
                <a:gd name="T21" fmla="*/ 46 h 48"/>
                <a:gd name="T22" fmla="*/ 1 w 39"/>
                <a:gd name="T23" fmla="*/ 47 h 48"/>
                <a:gd name="T24" fmla="*/ 4 w 39"/>
                <a:gd name="T25" fmla="*/ 48 h 48"/>
                <a:gd name="T26" fmla="*/ 35 w 39"/>
                <a:gd name="T27" fmla="*/ 48 h 48"/>
                <a:gd name="T28" fmla="*/ 35 w 39"/>
                <a:gd name="T29" fmla="*/ 48 h 48"/>
                <a:gd name="T30" fmla="*/ 38 w 39"/>
                <a:gd name="T31" fmla="*/ 47 h 48"/>
                <a:gd name="T32" fmla="*/ 39 w 39"/>
                <a:gd name="T33" fmla="*/ 44 h 48"/>
                <a:gd name="T34" fmla="*/ 39 w 39"/>
                <a:gd name="T35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8">
                  <a:moveTo>
                    <a:pt x="39" y="44"/>
                  </a:moveTo>
                  <a:lnTo>
                    <a:pt x="38" y="4"/>
                  </a:lnTo>
                  <a:lnTo>
                    <a:pt x="38" y="4"/>
                  </a:lnTo>
                  <a:lnTo>
                    <a:pt x="37" y="1"/>
                  </a:lnTo>
                  <a:lnTo>
                    <a:pt x="34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7"/>
                  </a:lnTo>
                  <a:lnTo>
                    <a:pt x="4" y="48"/>
                  </a:lnTo>
                  <a:lnTo>
                    <a:pt x="35" y="48"/>
                  </a:lnTo>
                  <a:lnTo>
                    <a:pt x="35" y="48"/>
                  </a:lnTo>
                  <a:lnTo>
                    <a:pt x="38" y="47"/>
                  </a:lnTo>
                  <a:lnTo>
                    <a:pt x="39" y="44"/>
                  </a:lnTo>
                  <a:lnTo>
                    <a:pt x="39" y="44"/>
                  </a:lnTo>
                  <a:close/>
                </a:path>
              </a:pathLst>
            </a:custGeom>
            <a:solidFill>
              <a:srgbClr val="FAB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73896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_4"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376768" y="258241"/>
            <a:ext cx="4868117" cy="529569"/>
          </a:xfrm>
          <a:prstGeom prst="rect">
            <a:avLst/>
          </a:prstGeom>
          <a:ln w="12700" cmpd="sng">
            <a:noFill/>
          </a:ln>
        </p:spPr>
        <p:txBody>
          <a:bodyPr vert="horz" lIns="91428" tIns="45718" rIns="91428" bIns="45718" anchor="ctr"/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3" name="矩形 2"/>
          <p:cNvSpPr/>
          <p:nvPr userDrawn="1"/>
        </p:nvSpPr>
        <p:spPr>
          <a:xfrm flipH="1">
            <a:off x="0" y="1173181"/>
            <a:ext cx="12192000" cy="16853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 defTabSz="914241"/>
            <a:endParaRPr kumimoji="1" lang="zh-CN" alt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9797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_5"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 userDrawn="1"/>
        </p:nvSpPr>
        <p:spPr>
          <a:xfrm>
            <a:off x="9" y="0"/>
            <a:ext cx="4588503" cy="6858000"/>
          </a:xfrm>
          <a:custGeom>
            <a:avLst/>
            <a:gdLst>
              <a:gd name="connsiteX0" fmla="*/ 0 w 4588503"/>
              <a:gd name="connsiteY0" fmla="*/ 0 h 6858000"/>
              <a:gd name="connsiteX1" fmla="*/ 2874003 w 4588503"/>
              <a:gd name="connsiteY1" fmla="*/ 0 h 6858000"/>
              <a:gd name="connsiteX2" fmla="*/ 4588503 w 4588503"/>
              <a:gd name="connsiteY2" fmla="*/ 6858000 h 6858000"/>
              <a:gd name="connsiteX3" fmla="*/ 0 w 458850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8503" h="6858000">
                <a:moveTo>
                  <a:pt x="0" y="0"/>
                </a:moveTo>
                <a:lnTo>
                  <a:pt x="2874003" y="0"/>
                </a:lnTo>
                <a:lnTo>
                  <a:pt x="458850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28" tIns="45718" rIns="91428" bIns="45718" rtlCol="0" anchor="ctr">
            <a:noAutofit/>
          </a:bodyPr>
          <a:lstStyle/>
          <a:p>
            <a:pPr algn="ctr" defTabSz="914241"/>
            <a:endParaRPr kumimoji="1" lang="zh-CN" altLang="en-US" sz="2400">
              <a:solidFill>
                <a:srgbClr val="FFFFFF"/>
              </a:solidFill>
            </a:endParaRPr>
          </a:p>
        </p:txBody>
      </p:sp>
      <p:sp>
        <p:nvSpPr>
          <p:cNvPr id="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376768" y="258241"/>
            <a:ext cx="4868117" cy="529569"/>
          </a:xfrm>
          <a:prstGeom prst="rect">
            <a:avLst/>
          </a:prstGeom>
          <a:ln w="12700" cmpd="sng">
            <a:noFill/>
          </a:ln>
        </p:spPr>
        <p:txBody>
          <a:bodyPr vert="horz" lIns="91428" tIns="45718" rIns="91428" bIns="45718" anchor="ctr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05372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C497-D1BF-4DDD-956B-CE4D8335E38E}" type="datetimeFigureOut">
              <a:rPr lang="zh-CN" altLang="en-US" smtClean="0"/>
              <a:t>2019/6/12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D2574-6055-401E-AA92-FE78A9A35E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1864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0" y="9"/>
            <a:ext cx="9151297" cy="6857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 defTabSz="914241"/>
            <a:endParaRPr kumimoji="1" lang="zh-CN" altLang="en-US" sz="2400">
              <a:solidFill>
                <a:srgbClr val="FFFFFF"/>
              </a:solidFill>
            </a:endParaRPr>
          </a:p>
        </p:txBody>
      </p:sp>
      <p:sp>
        <p:nvSpPr>
          <p:cNvPr id="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376768" y="258241"/>
            <a:ext cx="4868117" cy="529569"/>
          </a:xfrm>
          <a:prstGeom prst="rect">
            <a:avLst/>
          </a:prstGeom>
          <a:ln w="12700" cmpd="sng">
            <a:noFill/>
          </a:ln>
        </p:spPr>
        <p:txBody>
          <a:bodyPr vert="horz" lIns="91428" tIns="45718" rIns="91428" bIns="45718" anchor="ctr"/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129737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5923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659005" y="258242"/>
            <a:ext cx="4868117" cy="529569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txBody>
          <a:bodyPr vert="horz"/>
          <a:lstStyle>
            <a:lvl1pPr marL="0" indent="0">
              <a:buNone/>
              <a:defRPr sz="2400" b="1"/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11386592" y="171555"/>
            <a:ext cx="805408" cy="616255"/>
          </a:xfrm>
          <a:prstGeom prst="rect">
            <a:avLst/>
          </a:prstGeom>
          <a:solidFill>
            <a:schemeClr val="accent1"/>
          </a:solidFill>
        </p:spPr>
        <p:txBody>
          <a:bodyPr vert="horz" anchor="ctr"/>
          <a:lstStyle>
            <a:lvl1pPr marL="0" indent="0" algn="ctr">
              <a:buNone/>
              <a:defRPr sz="2400" b="1">
                <a:solidFill>
                  <a:srgbClr val="FFFFFF"/>
                </a:solidFill>
              </a:defRPr>
            </a:lvl1pPr>
          </a:lstStyle>
          <a:p>
            <a:pPr lvl="0"/>
            <a:r>
              <a:rPr kumimoji="1" lang="en-US" altLang="zh-CN" dirty="0"/>
              <a:t>01</a:t>
            </a:r>
            <a:endParaRPr kumimoji="1"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9" y="258242"/>
            <a:ext cx="376767" cy="52956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10" name="矩形 9"/>
          <p:cNvSpPr/>
          <p:nvPr userDrawn="1"/>
        </p:nvSpPr>
        <p:spPr>
          <a:xfrm>
            <a:off x="450382" y="258242"/>
            <a:ext cx="125851" cy="52956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/>
            <a:endParaRPr kumimoji="1" lang="zh-CN" altLang="en-US" sz="3200"/>
          </a:p>
        </p:txBody>
      </p:sp>
    </p:spTree>
    <p:extLst>
      <p:ext uri="{BB962C8B-B14F-4D97-AF65-F5344CB8AC3E}">
        <p14:creationId xmlns:p14="http://schemas.microsoft.com/office/powerpoint/2010/main" val="2407640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形状 8"/>
          <p:cNvSpPr/>
          <p:nvPr userDrawn="1"/>
        </p:nvSpPr>
        <p:spPr>
          <a:xfrm rot="5400000">
            <a:off x="7443133" y="2385876"/>
            <a:ext cx="6858003" cy="2086245"/>
          </a:xfrm>
          <a:custGeom>
            <a:avLst/>
            <a:gdLst>
              <a:gd name="connsiteX0" fmla="*/ 0 w 5357262"/>
              <a:gd name="connsiteY0" fmla="*/ 1564684 h 1564684"/>
              <a:gd name="connsiteX1" fmla="*/ 0 w 5357262"/>
              <a:gd name="connsiteY1" fmla="*/ 478242 h 1564684"/>
              <a:gd name="connsiteX2" fmla="*/ 2566300 w 5357262"/>
              <a:gd name="connsiteY2" fmla="*/ 478242 h 1564684"/>
              <a:gd name="connsiteX3" fmla="*/ 2566300 w 5357262"/>
              <a:gd name="connsiteY3" fmla="*/ 151550 h 1564684"/>
              <a:gd name="connsiteX4" fmla="*/ 2717850 w 5357262"/>
              <a:gd name="connsiteY4" fmla="*/ 0 h 1564684"/>
              <a:gd name="connsiteX5" fmla="*/ 4668518 w 5357262"/>
              <a:gd name="connsiteY5" fmla="*/ 0 h 1564684"/>
              <a:gd name="connsiteX6" fmla="*/ 4820068 w 5357262"/>
              <a:gd name="connsiteY6" fmla="*/ 151550 h 1564684"/>
              <a:gd name="connsiteX7" fmla="*/ 4820068 w 5357262"/>
              <a:gd name="connsiteY7" fmla="*/ 478242 h 1564684"/>
              <a:gd name="connsiteX8" fmla="*/ 5357262 w 5357262"/>
              <a:gd name="connsiteY8" fmla="*/ 478242 h 1564684"/>
              <a:gd name="connsiteX9" fmla="*/ 5357262 w 5357262"/>
              <a:gd name="connsiteY9" fmla="*/ 1564684 h 1564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57262" h="1564684">
                <a:moveTo>
                  <a:pt x="0" y="1564684"/>
                </a:moveTo>
                <a:lnTo>
                  <a:pt x="0" y="478242"/>
                </a:lnTo>
                <a:lnTo>
                  <a:pt x="2566300" y="478242"/>
                </a:lnTo>
                <a:lnTo>
                  <a:pt x="2566300" y="151550"/>
                </a:lnTo>
                <a:cubicBezTo>
                  <a:pt x="2566300" y="67851"/>
                  <a:pt x="2634151" y="0"/>
                  <a:pt x="2717850" y="0"/>
                </a:cubicBezTo>
                <a:lnTo>
                  <a:pt x="4668518" y="0"/>
                </a:lnTo>
                <a:cubicBezTo>
                  <a:pt x="4752217" y="0"/>
                  <a:pt x="4820068" y="67851"/>
                  <a:pt x="4820068" y="151550"/>
                </a:cubicBezTo>
                <a:lnTo>
                  <a:pt x="4820068" y="478242"/>
                </a:lnTo>
                <a:lnTo>
                  <a:pt x="5357262" y="478242"/>
                </a:lnTo>
                <a:lnTo>
                  <a:pt x="5357262" y="156468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28" tIns="45718" rIns="91428" bIns="45718" rtlCol="0" anchor="ctr">
            <a:noAutofit/>
          </a:bodyPr>
          <a:lstStyle/>
          <a:p>
            <a:pPr algn="ctr" defTabSz="914241"/>
            <a:endParaRPr kumimoji="1" lang="zh-CN" altLang="en-US" sz="2400">
              <a:solidFill>
                <a:srgbClr val="FFFFFF"/>
              </a:solidFill>
            </a:endParaRPr>
          </a:p>
        </p:txBody>
      </p:sp>
      <p:sp>
        <p:nvSpPr>
          <p:cNvPr id="10" name="任意形状 9"/>
          <p:cNvSpPr/>
          <p:nvPr userDrawn="1"/>
        </p:nvSpPr>
        <p:spPr>
          <a:xfrm>
            <a:off x="8380433" y="-1"/>
            <a:ext cx="2099743" cy="6858000"/>
          </a:xfrm>
          <a:custGeom>
            <a:avLst/>
            <a:gdLst>
              <a:gd name="connsiteX0" fmla="*/ 0 w 1574807"/>
              <a:gd name="connsiteY0" fmla="*/ 0 h 5357260"/>
              <a:gd name="connsiteX1" fmla="*/ 1086440 w 1574807"/>
              <a:gd name="connsiteY1" fmla="*/ 0 h 5357260"/>
              <a:gd name="connsiteX2" fmla="*/ 1086440 w 1574807"/>
              <a:gd name="connsiteY2" fmla="*/ 1883125 h 5357260"/>
              <a:gd name="connsiteX3" fmla="*/ 1423257 w 1574807"/>
              <a:gd name="connsiteY3" fmla="*/ 1883125 h 5357260"/>
              <a:gd name="connsiteX4" fmla="*/ 1574807 w 1574807"/>
              <a:gd name="connsiteY4" fmla="*/ 2034675 h 5357260"/>
              <a:gd name="connsiteX5" fmla="*/ 1574807 w 1574807"/>
              <a:gd name="connsiteY5" fmla="*/ 3985343 h 5357260"/>
              <a:gd name="connsiteX6" fmla="*/ 1423257 w 1574807"/>
              <a:gd name="connsiteY6" fmla="*/ 4136893 h 5357260"/>
              <a:gd name="connsiteX7" fmla="*/ 1086440 w 1574807"/>
              <a:gd name="connsiteY7" fmla="*/ 4136893 h 5357260"/>
              <a:gd name="connsiteX8" fmla="*/ 1086440 w 1574807"/>
              <a:gd name="connsiteY8" fmla="*/ 5357260 h 5357260"/>
              <a:gd name="connsiteX9" fmla="*/ 0 w 1574807"/>
              <a:gd name="connsiteY9" fmla="*/ 5357260 h 535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4807" h="5357260">
                <a:moveTo>
                  <a:pt x="0" y="0"/>
                </a:moveTo>
                <a:lnTo>
                  <a:pt x="1086440" y="0"/>
                </a:lnTo>
                <a:lnTo>
                  <a:pt x="1086440" y="1883125"/>
                </a:lnTo>
                <a:lnTo>
                  <a:pt x="1423257" y="1883125"/>
                </a:lnTo>
                <a:cubicBezTo>
                  <a:pt x="1506956" y="1883125"/>
                  <a:pt x="1574807" y="1950976"/>
                  <a:pt x="1574807" y="2034675"/>
                </a:cubicBezTo>
                <a:lnTo>
                  <a:pt x="1574807" y="3985343"/>
                </a:lnTo>
                <a:cubicBezTo>
                  <a:pt x="1574807" y="4069042"/>
                  <a:pt x="1506956" y="4136893"/>
                  <a:pt x="1423257" y="4136893"/>
                </a:cubicBezTo>
                <a:lnTo>
                  <a:pt x="1086440" y="4136893"/>
                </a:lnTo>
                <a:lnTo>
                  <a:pt x="1086440" y="5357260"/>
                </a:lnTo>
                <a:lnTo>
                  <a:pt x="0" y="53572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 defTabSz="914241"/>
            <a:endParaRPr kumimoji="1" lang="zh-CN" altLang="en-US" sz="2400">
              <a:solidFill>
                <a:srgbClr val="FFFFFF"/>
              </a:solidFill>
            </a:endParaRPr>
          </a:p>
        </p:txBody>
      </p:sp>
      <p:sp>
        <p:nvSpPr>
          <p:cNvPr id="11" name="任意形状 10"/>
          <p:cNvSpPr/>
          <p:nvPr userDrawn="1"/>
        </p:nvSpPr>
        <p:spPr>
          <a:xfrm>
            <a:off x="6931846" y="-3"/>
            <a:ext cx="2132585" cy="6858000"/>
          </a:xfrm>
          <a:custGeom>
            <a:avLst/>
            <a:gdLst>
              <a:gd name="connsiteX0" fmla="*/ 0 w 1599439"/>
              <a:gd name="connsiteY0" fmla="*/ 0 h 5357260"/>
              <a:gd name="connsiteX1" fmla="*/ 1086440 w 1599439"/>
              <a:gd name="connsiteY1" fmla="*/ 0 h 5357260"/>
              <a:gd name="connsiteX2" fmla="*/ 1086440 w 1599439"/>
              <a:gd name="connsiteY2" fmla="*/ 1199954 h 5357260"/>
              <a:gd name="connsiteX3" fmla="*/ 1447889 w 1599439"/>
              <a:gd name="connsiteY3" fmla="*/ 1199954 h 5357260"/>
              <a:gd name="connsiteX4" fmla="*/ 1599439 w 1599439"/>
              <a:gd name="connsiteY4" fmla="*/ 1351504 h 5357260"/>
              <a:gd name="connsiteX5" fmla="*/ 1599439 w 1599439"/>
              <a:gd name="connsiteY5" fmla="*/ 3302172 h 5357260"/>
              <a:gd name="connsiteX6" fmla="*/ 1447889 w 1599439"/>
              <a:gd name="connsiteY6" fmla="*/ 3453722 h 5357260"/>
              <a:gd name="connsiteX7" fmla="*/ 1086440 w 1599439"/>
              <a:gd name="connsiteY7" fmla="*/ 3453722 h 5357260"/>
              <a:gd name="connsiteX8" fmla="*/ 1086440 w 1599439"/>
              <a:gd name="connsiteY8" fmla="*/ 5357260 h 5357260"/>
              <a:gd name="connsiteX9" fmla="*/ 0 w 1599439"/>
              <a:gd name="connsiteY9" fmla="*/ 5357260 h 535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9439" h="5357260">
                <a:moveTo>
                  <a:pt x="0" y="0"/>
                </a:moveTo>
                <a:lnTo>
                  <a:pt x="1086440" y="0"/>
                </a:lnTo>
                <a:lnTo>
                  <a:pt x="1086440" y="1199954"/>
                </a:lnTo>
                <a:lnTo>
                  <a:pt x="1447889" y="1199954"/>
                </a:lnTo>
                <a:cubicBezTo>
                  <a:pt x="1531588" y="1199954"/>
                  <a:pt x="1599439" y="1267805"/>
                  <a:pt x="1599439" y="1351504"/>
                </a:cubicBezTo>
                <a:lnTo>
                  <a:pt x="1599439" y="3302172"/>
                </a:lnTo>
                <a:cubicBezTo>
                  <a:pt x="1599439" y="3385871"/>
                  <a:pt x="1531588" y="3453722"/>
                  <a:pt x="1447889" y="3453722"/>
                </a:cubicBezTo>
                <a:lnTo>
                  <a:pt x="1086440" y="3453722"/>
                </a:lnTo>
                <a:lnTo>
                  <a:pt x="1086440" y="5357260"/>
                </a:lnTo>
                <a:lnTo>
                  <a:pt x="0" y="535726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 defTabSz="914241"/>
            <a:endParaRPr kumimoji="1" lang="zh-CN" altLang="en-US" sz="2400">
              <a:solidFill>
                <a:srgbClr val="FFFFFF"/>
              </a:solidFill>
            </a:endParaRPr>
          </a:p>
        </p:txBody>
      </p:sp>
      <p:sp>
        <p:nvSpPr>
          <p:cNvPr id="12" name="任意形状 11"/>
          <p:cNvSpPr/>
          <p:nvPr userDrawn="1"/>
        </p:nvSpPr>
        <p:spPr>
          <a:xfrm>
            <a:off x="-3" y="0"/>
            <a:ext cx="7672555" cy="6858000"/>
          </a:xfrm>
          <a:custGeom>
            <a:avLst/>
            <a:gdLst>
              <a:gd name="connsiteX0" fmla="*/ 0 w 5754416"/>
              <a:gd name="connsiteY0" fmla="*/ 0 h 5357260"/>
              <a:gd name="connsiteX1" fmla="*/ 5198880 w 5754416"/>
              <a:gd name="connsiteY1" fmla="*/ 0 h 5357260"/>
              <a:gd name="connsiteX2" fmla="*/ 5198880 w 5754416"/>
              <a:gd name="connsiteY2" fmla="*/ 516780 h 5357260"/>
              <a:gd name="connsiteX3" fmla="*/ 5602866 w 5754416"/>
              <a:gd name="connsiteY3" fmla="*/ 516780 h 5357260"/>
              <a:gd name="connsiteX4" fmla="*/ 5754416 w 5754416"/>
              <a:gd name="connsiteY4" fmla="*/ 668330 h 5357260"/>
              <a:gd name="connsiteX5" fmla="*/ 5754416 w 5754416"/>
              <a:gd name="connsiteY5" fmla="*/ 2618998 h 5357260"/>
              <a:gd name="connsiteX6" fmla="*/ 5602866 w 5754416"/>
              <a:gd name="connsiteY6" fmla="*/ 2770548 h 5357260"/>
              <a:gd name="connsiteX7" fmla="*/ 5198880 w 5754416"/>
              <a:gd name="connsiteY7" fmla="*/ 2770548 h 5357260"/>
              <a:gd name="connsiteX8" fmla="*/ 5198880 w 5754416"/>
              <a:gd name="connsiteY8" fmla="*/ 5357260 h 5357260"/>
              <a:gd name="connsiteX9" fmla="*/ 0 w 5754416"/>
              <a:gd name="connsiteY9" fmla="*/ 5357260 h 535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54416" h="5357260">
                <a:moveTo>
                  <a:pt x="0" y="0"/>
                </a:moveTo>
                <a:lnTo>
                  <a:pt x="5198880" y="0"/>
                </a:lnTo>
                <a:lnTo>
                  <a:pt x="5198880" y="516780"/>
                </a:lnTo>
                <a:lnTo>
                  <a:pt x="5602866" y="516780"/>
                </a:lnTo>
                <a:cubicBezTo>
                  <a:pt x="5686565" y="516780"/>
                  <a:pt x="5754416" y="584631"/>
                  <a:pt x="5754416" y="668330"/>
                </a:cubicBezTo>
                <a:lnTo>
                  <a:pt x="5754416" y="2618998"/>
                </a:lnTo>
                <a:cubicBezTo>
                  <a:pt x="5754416" y="2702697"/>
                  <a:pt x="5686565" y="2770548"/>
                  <a:pt x="5602866" y="2770548"/>
                </a:cubicBezTo>
                <a:lnTo>
                  <a:pt x="5198880" y="2770548"/>
                </a:lnTo>
                <a:lnTo>
                  <a:pt x="5198880" y="5357260"/>
                </a:lnTo>
                <a:lnTo>
                  <a:pt x="0" y="535726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 defTabSz="914241"/>
            <a:endParaRPr kumimoji="1" lang="zh-CN" altLang="en-US" sz="2400">
              <a:solidFill>
                <a:srgbClr val="FFFFFF"/>
              </a:solidFill>
            </a:endParaRPr>
          </a:p>
        </p:txBody>
      </p:sp>
      <p:sp>
        <p:nvSpPr>
          <p:cNvPr id="14" name="竖排文本占位符 13"/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7000517" y="1291591"/>
            <a:ext cx="602968" cy="2171700"/>
          </a:xfrm>
          <a:prstGeom prst="rect">
            <a:avLst/>
          </a:prstGeom>
        </p:spPr>
        <p:txBody>
          <a:bodyPr vert="eaVert" lIns="91428" tIns="45718" rIns="91428" bIns="45718"/>
          <a:lstStyle>
            <a:lvl1pPr marL="0" indent="0">
              <a:buNone/>
              <a:defRPr b="0" baseline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zh-CN" altLang="en-US"/>
              <a:t>添加</a:t>
            </a:r>
            <a:r>
              <a:rPr kumimoji="1" lang="zh-CN" altLang="en-US" dirty="0"/>
              <a:t>标题</a:t>
            </a:r>
          </a:p>
        </p:txBody>
      </p:sp>
      <p:sp>
        <p:nvSpPr>
          <p:cNvPr id="16" name="竖排文本占位符 15"/>
          <p:cNvSpPr>
            <a:spLocks noGrp="1"/>
          </p:cNvSpPr>
          <p:nvPr>
            <p:ph type="body" orient="vert" sz="quarter" idx="11" hasCustomPrompt="1"/>
          </p:nvPr>
        </p:nvSpPr>
        <p:spPr>
          <a:xfrm>
            <a:off x="7003729" y="753749"/>
            <a:ext cx="600147" cy="537847"/>
          </a:xfrm>
          <a:prstGeom prst="rect">
            <a:avLst/>
          </a:prstGeom>
        </p:spPr>
        <p:txBody>
          <a:bodyPr vert="eaVert" lIns="91428" tIns="45718" rIns="91428" bIns="45718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01</a:t>
            </a:r>
            <a:endParaRPr kumimoji="1" lang="zh-CN" altLang="en-US" dirty="0"/>
          </a:p>
        </p:txBody>
      </p:sp>
      <p:sp>
        <p:nvSpPr>
          <p:cNvPr id="17" name="竖排文本占位符 13"/>
          <p:cNvSpPr>
            <a:spLocks noGrp="1"/>
          </p:cNvSpPr>
          <p:nvPr>
            <p:ph type="body" orient="vert" sz="quarter" idx="12" hasCustomPrompt="1"/>
          </p:nvPr>
        </p:nvSpPr>
        <p:spPr>
          <a:xfrm>
            <a:off x="8390712" y="2186943"/>
            <a:ext cx="602968" cy="2171700"/>
          </a:xfrm>
          <a:prstGeom prst="rect">
            <a:avLst/>
          </a:prstGeom>
        </p:spPr>
        <p:txBody>
          <a:bodyPr vert="eaVert" lIns="91428" tIns="45718" rIns="91428" bIns="45718"/>
          <a:lstStyle>
            <a:lvl1pPr marL="0" indent="0">
              <a:buNone/>
              <a:defRPr b="0" baseline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zh-CN" altLang="en-US"/>
              <a:t>添加</a:t>
            </a:r>
            <a:r>
              <a:rPr kumimoji="1" lang="zh-CN" altLang="en-US" dirty="0"/>
              <a:t>标题</a:t>
            </a:r>
          </a:p>
        </p:txBody>
      </p:sp>
      <p:sp>
        <p:nvSpPr>
          <p:cNvPr id="18" name="竖排文本占位符 15"/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8393925" y="1649092"/>
            <a:ext cx="600147" cy="537847"/>
          </a:xfrm>
          <a:prstGeom prst="rect">
            <a:avLst/>
          </a:prstGeom>
        </p:spPr>
        <p:txBody>
          <a:bodyPr vert="eaVert" lIns="91428" tIns="45718" rIns="91428" bIns="45718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02</a:t>
            </a:r>
            <a:endParaRPr kumimoji="1" lang="zh-CN" altLang="en-US" dirty="0"/>
          </a:p>
        </p:txBody>
      </p:sp>
      <p:sp>
        <p:nvSpPr>
          <p:cNvPr id="19" name="竖排文本占位符 13"/>
          <p:cNvSpPr>
            <a:spLocks noGrp="1"/>
          </p:cNvSpPr>
          <p:nvPr>
            <p:ph type="body" orient="vert" sz="quarter" idx="14" hasCustomPrompt="1"/>
          </p:nvPr>
        </p:nvSpPr>
        <p:spPr>
          <a:xfrm>
            <a:off x="9794635" y="3060071"/>
            <a:ext cx="602968" cy="2171700"/>
          </a:xfrm>
          <a:prstGeom prst="rect">
            <a:avLst/>
          </a:prstGeom>
        </p:spPr>
        <p:txBody>
          <a:bodyPr vert="eaVert" lIns="91428" tIns="45718" rIns="91428" bIns="45718"/>
          <a:lstStyle>
            <a:lvl1pPr marL="0" indent="0">
              <a:buNone/>
              <a:defRPr b="0" baseline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zh-CN" altLang="en-US"/>
              <a:t>添加</a:t>
            </a:r>
            <a:r>
              <a:rPr kumimoji="1" lang="zh-CN" altLang="en-US" dirty="0"/>
              <a:t>标题</a:t>
            </a:r>
          </a:p>
        </p:txBody>
      </p:sp>
      <p:sp>
        <p:nvSpPr>
          <p:cNvPr id="20" name="竖排文本占位符 15"/>
          <p:cNvSpPr>
            <a:spLocks noGrp="1"/>
          </p:cNvSpPr>
          <p:nvPr>
            <p:ph type="body" orient="vert" sz="quarter" idx="15" hasCustomPrompt="1"/>
          </p:nvPr>
        </p:nvSpPr>
        <p:spPr>
          <a:xfrm>
            <a:off x="9797849" y="2522229"/>
            <a:ext cx="600147" cy="537847"/>
          </a:xfrm>
          <a:prstGeom prst="rect">
            <a:avLst/>
          </a:prstGeom>
        </p:spPr>
        <p:txBody>
          <a:bodyPr vert="eaVert" lIns="91428" tIns="45718" rIns="91428" bIns="45718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03</a:t>
            </a:r>
            <a:endParaRPr kumimoji="1" lang="zh-CN" altLang="en-US" dirty="0"/>
          </a:p>
        </p:txBody>
      </p:sp>
      <p:sp>
        <p:nvSpPr>
          <p:cNvPr id="21" name="竖排文本占位符 13"/>
          <p:cNvSpPr>
            <a:spLocks noGrp="1"/>
          </p:cNvSpPr>
          <p:nvPr>
            <p:ph type="body" orient="vert" sz="quarter" idx="16" hasCustomPrompt="1"/>
          </p:nvPr>
        </p:nvSpPr>
        <p:spPr>
          <a:xfrm>
            <a:off x="11230551" y="3932563"/>
            <a:ext cx="602968" cy="2171700"/>
          </a:xfrm>
          <a:prstGeom prst="rect">
            <a:avLst/>
          </a:prstGeom>
        </p:spPr>
        <p:txBody>
          <a:bodyPr vert="eaVert" lIns="91428" tIns="45718" rIns="91428" bIns="45718"/>
          <a:lstStyle>
            <a:lvl1pPr marL="0" indent="0">
              <a:buNone/>
              <a:defRPr b="0" baseline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zh-CN" altLang="en-US"/>
              <a:t>添加</a:t>
            </a:r>
            <a:r>
              <a:rPr kumimoji="1" lang="zh-CN" altLang="en-US" dirty="0"/>
              <a:t>标题</a:t>
            </a:r>
          </a:p>
        </p:txBody>
      </p:sp>
      <p:sp>
        <p:nvSpPr>
          <p:cNvPr id="22" name="竖排文本占位符 15"/>
          <p:cNvSpPr>
            <a:spLocks noGrp="1"/>
          </p:cNvSpPr>
          <p:nvPr>
            <p:ph type="body" orient="vert" sz="quarter" idx="17" hasCustomPrompt="1"/>
          </p:nvPr>
        </p:nvSpPr>
        <p:spPr>
          <a:xfrm>
            <a:off x="11233761" y="3394718"/>
            <a:ext cx="600147" cy="537847"/>
          </a:xfrm>
          <a:prstGeom prst="rect">
            <a:avLst/>
          </a:prstGeom>
        </p:spPr>
        <p:txBody>
          <a:bodyPr vert="eaVert" lIns="91428" tIns="45718" rIns="91428" bIns="45718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04</a:t>
            </a:r>
            <a:endParaRPr kumimoji="1" lang="zh-CN" altLang="en-US" dirty="0"/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18" hasCustomPrompt="1"/>
          </p:nvPr>
        </p:nvSpPr>
        <p:spPr>
          <a:xfrm>
            <a:off x="677727" y="3663633"/>
            <a:ext cx="5845999" cy="2022475"/>
          </a:xfrm>
          <a:prstGeom prst="rect">
            <a:avLst/>
          </a:prstGeom>
        </p:spPr>
        <p:txBody>
          <a:bodyPr lIns="91428" tIns="45718" rIns="91428" bIns="45718"/>
          <a:lstStyle>
            <a:lvl1pPr marL="0" indent="0">
              <a:buNone/>
              <a:defRPr sz="67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zh-CN" altLang="en-US"/>
              <a:t>点击此处</a:t>
            </a:r>
          </a:p>
          <a:p>
            <a:pPr lvl="0"/>
            <a:r>
              <a:rPr kumimoji="1" lang="zh-CN" altLang="en-US" dirty="0"/>
              <a:t>添加标题</a:t>
            </a:r>
          </a:p>
        </p:txBody>
      </p:sp>
      <p:sp>
        <p:nvSpPr>
          <p:cNvPr id="25" name="文本占位符 23"/>
          <p:cNvSpPr>
            <a:spLocks noGrp="1"/>
          </p:cNvSpPr>
          <p:nvPr>
            <p:ph type="body" sz="quarter" idx="19" hasCustomPrompt="1"/>
          </p:nvPr>
        </p:nvSpPr>
        <p:spPr>
          <a:xfrm>
            <a:off x="677727" y="5826926"/>
            <a:ext cx="5845999" cy="368143"/>
          </a:xfrm>
          <a:prstGeom prst="rect">
            <a:avLst/>
          </a:prstGeom>
        </p:spPr>
        <p:txBody>
          <a:bodyPr lIns="91428" tIns="45718" rIns="91428" bIns="45718"/>
          <a:lstStyle>
            <a:lvl1pPr marL="0" indent="0">
              <a:buNone/>
              <a:defRPr sz="1900" b="1" baseline="0">
                <a:solidFill>
                  <a:schemeClr val="bg1"/>
                </a:solidFill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pPr lvl="0"/>
            <a:r>
              <a:rPr kumimoji="1" lang="en-US" altLang="zh-CN" dirty="0"/>
              <a:t>PRESENTED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BY</a:t>
            </a:r>
            <a:r>
              <a:rPr kumimoji="1" lang="zh-CN" altLang="en-US" dirty="0"/>
              <a:t> </a:t>
            </a:r>
            <a:r>
              <a:rPr kumimoji="1" lang="en-US" altLang="zh-CN" dirty="0"/>
              <a:t>OfficePLUS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60391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形状 1"/>
          <p:cNvSpPr/>
          <p:nvPr userDrawn="1"/>
        </p:nvSpPr>
        <p:spPr>
          <a:xfrm>
            <a:off x="9" y="0"/>
            <a:ext cx="11812159" cy="6858000"/>
          </a:xfrm>
          <a:custGeom>
            <a:avLst/>
            <a:gdLst>
              <a:gd name="connsiteX0" fmla="*/ 0 w 9231260"/>
              <a:gd name="connsiteY0" fmla="*/ 0 h 5357260"/>
              <a:gd name="connsiteX1" fmla="*/ 3476844 w 9231260"/>
              <a:gd name="connsiteY1" fmla="*/ 0 h 5357260"/>
              <a:gd name="connsiteX2" fmla="*/ 4699591 w 9231260"/>
              <a:gd name="connsiteY2" fmla="*/ 0 h 5357260"/>
              <a:gd name="connsiteX3" fmla="*/ 8675724 w 9231260"/>
              <a:gd name="connsiteY3" fmla="*/ 0 h 5357260"/>
              <a:gd name="connsiteX4" fmla="*/ 8675724 w 9231260"/>
              <a:gd name="connsiteY4" fmla="*/ 516780 h 5357260"/>
              <a:gd name="connsiteX5" fmla="*/ 9079710 w 9231260"/>
              <a:gd name="connsiteY5" fmla="*/ 516780 h 5357260"/>
              <a:gd name="connsiteX6" fmla="*/ 9231260 w 9231260"/>
              <a:gd name="connsiteY6" fmla="*/ 668330 h 5357260"/>
              <a:gd name="connsiteX7" fmla="*/ 9231260 w 9231260"/>
              <a:gd name="connsiteY7" fmla="*/ 2618998 h 5357260"/>
              <a:gd name="connsiteX8" fmla="*/ 9079710 w 9231260"/>
              <a:gd name="connsiteY8" fmla="*/ 2770548 h 5357260"/>
              <a:gd name="connsiteX9" fmla="*/ 8675724 w 9231260"/>
              <a:gd name="connsiteY9" fmla="*/ 2770548 h 5357260"/>
              <a:gd name="connsiteX10" fmla="*/ 8675724 w 9231260"/>
              <a:gd name="connsiteY10" fmla="*/ 5357260 h 5357260"/>
              <a:gd name="connsiteX11" fmla="*/ 4699591 w 9231260"/>
              <a:gd name="connsiteY11" fmla="*/ 5357260 h 5357260"/>
              <a:gd name="connsiteX12" fmla="*/ 3476844 w 9231260"/>
              <a:gd name="connsiteY12" fmla="*/ 5357260 h 5357260"/>
              <a:gd name="connsiteX13" fmla="*/ 0 w 9231260"/>
              <a:gd name="connsiteY13" fmla="*/ 5357260 h 535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31260" h="5357260">
                <a:moveTo>
                  <a:pt x="0" y="0"/>
                </a:moveTo>
                <a:lnTo>
                  <a:pt x="3476844" y="0"/>
                </a:lnTo>
                <a:lnTo>
                  <a:pt x="4699591" y="0"/>
                </a:lnTo>
                <a:lnTo>
                  <a:pt x="8675724" y="0"/>
                </a:lnTo>
                <a:lnTo>
                  <a:pt x="8675724" y="516780"/>
                </a:lnTo>
                <a:lnTo>
                  <a:pt x="9079710" y="516780"/>
                </a:lnTo>
                <a:cubicBezTo>
                  <a:pt x="9163409" y="516780"/>
                  <a:pt x="9231260" y="584631"/>
                  <a:pt x="9231260" y="668330"/>
                </a:cubicBezTo>
                <a:lnTo>
                  <a:pt x="9231260" y="2618998"/>
                </a:lnTo>
                <a:cubicBezTo>
                  <a:pt x="9231260" y="2702697"/>
                  <a:pt x="9163409" y="2770548"/>
                  <a:pt x="9079710" y="2770548"/>
                </a:cubicBezTo>
                <a:lnTo>
                  <a:pt x="8675724" y="2770548"/>
                </a:lnTo>
                <a:lnTo>
                  <a:pt x="8675724" y="5357260"/>
                </a:lnTo>
                <a:lnTo>
                  <a:pt x="4699591" y="5357260"/>
                </a:lnTo>
                <a:lnTo>
                  <a:pt x="3476844" y="5357260"/>
                </a:lnTo>
                <a:lnTo>
                  <a:pt x="0" y="535726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 defTabSz="914241"/>
            <a:endParaRPr kumimoji="1" lang="zh-CN" altLang="en-US" sz="2400">
              <a:solidFill>
                <a:srgbClr val="FFFFFF"/>
              </a:solidFill>
            </a:endParaRPr>
          </a:p>
        </p:txBody>
      </p:sp>
      <p:sp>
        <p:nvSpPr>
          <p:cNvPr id="3" name="竖排文本占位符 13"/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11115317" y="1337311"/>
            <a:ext cx="602968" cy="2171700"/>
          </a:xfrm>
          <a:prstGeom prst="rect">
            <a:avLst/>
          </a:prstGeom>
        </p:spPr>
        <p:txBody>
          <a:bodyPr vert="eaVert" lIns="91428" tIns="45718" rIns="91428" bIns="45718"/>
          <a:lstStyle>
            <a:lvl1pPr marL="0" indent="0">
              <a:buNone/>
              <a:defRPr b="0" baseline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zh-CN" altLang="en-US"/>
              <a:t>添加</a:t>
            </a:r>
            <a:r>
              <a:rPr kumimoji="1" lang="zh-CN" altLang="en-US" dirty="0"/>
              <a:t>标题</a:t>
            </a:r>
          </a:p>
        </p:txBody>
      </p:sp>
      <p:sp>
        <p:nvSpPr>
          <p:cNvPr id="4" name="竖排文本占位符 15"/>
          <p:cNvSpPr>
            <a:spLocks noGrp="1"/>
          </p:cNvSpPr>
          <p:nvPr>
            <p:ph type="body" orient="vert" sz="quarter" idx="11" hasCustomPrompt="1"/>
          </p:nvPr>
        </p:nvSpPr>
        <p:spPr>
          <a:xfrm>
            <a:off x="11118529" y="799469"/>
            <a:ext cx="600147" cy="537847"/>
          </a:xfrm>
          <a:prstGeom prst="rect">
            <a:avLst/>
          </a:prstGeom>
        </p:spPr>
        <p:txBody>
          <a:bodyPr vert="eaVert" lIns="91428" tIns="45718" rIns="91428" bIns="45718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/>
              <a:t>01</a:t>
            </a:r>
            <a:endParaRPr kumimoji="1"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308928" y="240033"/>
            <a:ext cx="3943032" cy="354331"/>
          </a:xfrm>
          <a:prstGeom prst="rect">
            <a:avLst/>
          </a:prstGeom>
        </p:spPr>
        <p:txBody>
          <a:bodyPr lIns="91428" tIns="45718" rIns="91428" bIns="45718" anchor="t"/>
          <a:lstStyle>
            <a:lvl1pPr marL="0" indent="0">
              <a:buNone/>
              <a:defRPr sz="19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7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308928" y="594361"/>
            <a:ext cx="3943032" cy="354331"/>
          </a:xfrm>
          <a:prstGeom prst="rect">
            <a:avLst/>
          </a:prstGeom>
        </p:spPr>
        <p:txBody>
          <a:bodyPr lIns="91428" tIns="45718" rIns="91428" bIns="45718" anchor="t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zh-CN" altLang="en-US" dirty="0"/>
              <a:t>点击</a:t>
            </a:r>
            <a:r>
              <a:rPr kumimoji="1" lang="zh-CN" altLang="en-US"/>
              <a:t>此处添加标题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62365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本占位符 13"/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11115317" y="1337311"/>
            <a:ext cx="602968" cy="2171700"/>
          </a:xfrm>
          <a:prstGeom prst="rect">
            <a:avLst/>
          </a:prstGeom>
        </p:spPr>
        <p:txBody>
          <a:bodyPr vert="eaVert" lIns="91428" tIns="45718" rIns="91428" bIns="45718"/>
          <a:lstStyle>
            <a:lvl1pPr marL="0" indent="0">
              <a:buNone/>
              <a:defRPr b="0" baseline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zh-CN" altLang="en-US"/>
              <a:t>添加</a:t>
            </a:r>
            <a:r>
              <a:rPr kumimoji="1" lang="zh-CN" altLang="en-US" dirty="0"/>
              <a:t>标题</a:t>
            </a:r>
          </a:p>
        </p:txBody>
      </p:sp>
      <p:sp>
        <p:nvSpPr>
          <p:cNvPr id="4" name="竖排文本占位符 15"/>
          <p:cNvSpPr>
            <a:spLocks noGrp="1"/>
          </p:cNvSpPr>
          <p:nvPr>
            <p:ph type="body" orient="vert" sz="quarter" idx="11" hasCustomPrompt="1"/>
          </p:nvPr>
        </p:nvSpPr>
        <p:spPr>
          <a:xfrm>
            <a:off x="11118529" y="799469"/>
            <a:ext cx="600147" cy="537847"/>
          </a:xfrm>
          <a:prstGeom prst="rect">
            <a:avLst/>
          </a:prstGeom>
        </p:spPr>
        <p:txBody>
          <a:bodyPr vert="eaVert" lIns="91428" tIns="45718" rIns="91428" bIns="45718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02</a:t>
            </a:r>
            <a:endParaRPr kumimoji="1" lang="zh-CN" altLang="en-US" dirty="0"/>
          </a:p>
        </p:txBody>
      </p:sp>
      <p:sp>
        <p:nvSpPr>
          <p:cNvPr id="5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308928" y="240033"/>
            <a:ext cx="3943032" cy="354331"/>
          </a:xfrm>
          <a:prstGeom prst="rect">
            <a:avLst/>
          </a:prstGeom>
        </p:spPr>
        <p:txBody>
          <a:bodyPr lIns="91428" tIns="45718" rIns="91428" bIns="45718" anchor="t"/>
          <a:lstStyle>
            <a:lvl1pPr marL="0" indent="0">
              <a:buNone/>
              <a:defRPr sz="19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308928" y="594361"/>
            <a:ext cx="3943032" cy="354331"/>
          </a:xfrm>
          <a:prstGeom prst="rect">
            <a:avLst/>
          </a:prstGeom>
        </p:spPr>
        <p:txBody>
          <a:bodyPr lIns="91428" tIns="45718" rIns="91428" bIns="45718" anchor="t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zh-CN" altLang="en-US" dirty="0"/>
              <a:t>点击</a:t>
            </a:r>
            <a:r>
              <a:rPr kumimoji="1" lang="zh-CN" altLang="en-US"/>
              <a:t>此处添加标题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64319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形状 1"/>
          <p:cNvSpPr/>
          <p:nvPr userDrawn="1"/>
        </p:nvSpPr>
        <p:spPr>
          <a:xfrm>
            <a:off x="9" y="0"/>
            <a:ext cx="11812159" cy="6858000"/>
          </a:xfrm>
          <a:custGeom>
            <a:avLst/>
            <a:gdLst>
              <a:gd name="connsiteX0" fmla="*/ 0 w 9231260"/>
              <a:gd name="connsiteY0" fmla="*/ 0 h 5357260"/>
              <a:gd name="connsiteX1" fmla="*/ 3476844 w 9231260"/>
              <a:gd name="connsiteY1" fmla="*/ 0 h 5357260"/>
              <a:gd name="connsiteX2" fmla="*/ 4699591 w 9231260"/>
              <a:gd name="connsiteY2" fmla="*/ 0 h 5357260"/>
              <a:gd name="connsiteX3" fmla="*/ 8675724 w 9231260"/>
              <a:gd name="connsiteY3" fmla="*/ 0 h 5357260"/>
              <a:gd name="connsiteX4" fmla="*/ 8675724 w 9231260"/>
              <a:gd name="connsiteY4" fmla="*/ 516780 h 5357260"/>
              <a:gd name="connsiteX5" fmla="*/ 9079710 w 9231260"/>
              <a:gd name="connsiteY5" fmla="*/ 516780 h 5357260"/>
              <a:gd name="connsiteX6" fmla="*/ 9231260 w 9231260"/>
              <a:gd name="connsiteY6" fmla="*/ 668330 h 5357260"/>
              <a:gd name="connsiteX7" fmla="*/ 9231260 w 9231260"/>
              <a:gd name="connsiteY7" fmla="*/ 2618998 h 5357260"/>
              <a:gd name="connsiteX8" fmla="*/ 9079710 w 9231260"/>
              <a:gd name="connsiteY8" fmla="*/ 2770548 h 5357260"/>
              <a:gd name="connsiteX9" fmla="*/ 8675724 w 9231260"/>
              <a:gd name="connsiteY9" fmla="*/ 2770548 h 5357260"/>
              <a:gd name="connsiteX10" fmla="*/ 8675724 w 9231260"/>
              <a:gd name="connsiteY10" fmla="*/ 5357260 h 5357260"/>
              <a:gd name="connsiteX11" fmla="*/ 4699591 w 9231260"/>
              <a:gd name="connsiteY11" fmla="*/ 5357260 h 5357260"/>
              <a:gd name="connsiteX12" fmla="*/ 3476844 w 9231260"/>
              <a:gd name="connsiteY12" fmla="*/ 5357260 h 5357260"/>
              <a:gd name="connsiteX13" fmla="*/ 0 w 9231260"/>
              <a:gd name="connsiteY13" fmla="*/ 5357260 h 535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31260" h="5357260">
                <a:moveTo>
                  <a:pt x="0" y="0"/>
                </a:moveTo>
                <a:lnTo>
                  <a:pt x="3476844" y="0"/>
                </a:lnTo>
                <a:lnTo>
                  <a:pt x="4699591" y="0"/>
                </a:lnTo>
                <a:lnTo>
                  <a:pt x="8675724" y="0"/>
                </a:lnTo>
                <a:lnTo>
                  <a:pt x="8675724" y="516780"/>
                </a:lnTo>
                <a:lnTo>
                  <a:pt x="9079710" y="516780"/>
                </a:lnTo>
                <a:cubicBezTo>
                  <a:pt x="9163409" y="516780"/>
                  <a:pt x="9231260" y="584631"/>
                  <a:pt x="9231260" y="668330"/>
                </a:cubicBezTo>
                <a:lnTo>
                  <a:pt x="9231260" y="2618998"/>
                </a:lnTo>
                <a:cubicBezTo>
                  <a:pt x="9231260" y="2702697"/>
                  <a:pt x="9163409" y="2770548"/>
                  <a:pt x="9079710" y="2770548"/>
                </a:cubicBezTo>
                <a:lnTo>
                  <a:pt x="8675724" y="2770548"/>
                </a:lnTo>
                <a:lnTo>
                  <a:pt x="8675724" y="5357260"/>
                </a:lnTo>
                <a:lnTo>
                  <a:pt x="4699591" y="5357260"/>
                </a:lnTo>
                <a:lnTo>
                  <a:pt x="3476844" y="5357260"/>
                </a:lnTo>
                <a:lnTo>
                  <a:pt x="0" y="53572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 defTabSz="914241"/>
            <a:endParaRPr kumimoji="1" lang="zh-CN" altLang="en-US" sz="2400">
              <a:solidFill>
                <a:srgbClr val="FFFFFF"/>
              </a:solidFill>
            </a:endParaRPr>
          </a:p>
        </p:txBody>
      </p:sp>
      <p:sp>
        <p:nvSpPr>
          <p:cNvPr id="3" name="竖排文本占位符 13"/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11115317" y="1337311"/>
            <a:ext cx="602968" cy="2171700"/>
          </a:xfrm>
          <a:prstGeom prst="rect">
            <a:avLst/>
          </a:prstGeom>
        </p:spPr>
        <p:txBody>
          <a:bodyPr vert="eaVert" lIns="91428" tIns="45718" rIns="91428" bIns="45718"/>
          <a:lstStyle>
            <a:lvl1pPr marL="0" indent="0">
              <a:buNone/>
              <a:defRPr b="0" baseline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zh-CN" altLang="en-US"/>
              <a:t>添加</a:t>
            </a:r>
            <a:r>
              <a:rPr kumimoji="1" lang="zh-CN" altLang="en-US" dirty="0"/>
              <a:t>标题</a:t>
            </a:r>
          </a:p>
        </p:txBody>
      </p:sp>
      <p:sp>
        <p:nvSpPr>
          <p:cNvPr id="4" name="竖排文本占位符 15"/>
          <p:cNvSpPr>
            <a:spLocks noGrp="1"/>
          </p:cNvSpPr>
          <p:nvPr>
            <p:ph type="body" orient="vert" sz="quarter" idx="11" hasCustomPrompt="1"/>
          </p:nvPr>
        </p:nvSpPr>
        <p:spPr>
          <a:xfrm>
            <a:off x="11118529" y="799469"/>
            <a:ext cx="600147" cy="537847"/>
          </a:xfrm>
          <a:prstGeom prst="rect">
            <a:avLst/>
          </a:prstGeom>
        </p:spPr>
        <p:txBody>
          <a:bodyPr vert="eaVert" lIns="91428" tIns="45718" rIns="91428" bIns="45718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03</a:t>
            </a:r>
            <a:endParaRPr kumimoji="1" lang="zh-CN" altLang="en-US" dirty="0"/>
          </a:p>
        </p:txBody>
      </p:sp>
      <p:sp>
        <p:nvSpPr>
          <p:cNvPr id="5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308928" y="240033"/>
            <a:ext cx="3943032" cy="354331"/>
          </a:xfrm>
          <a:prstGeom prst="rect">
            <a:avLst/>
          </a:prstGeom>
        </p:spPr>
        <p:txBody>
          <a:bodyPr lIns="91428" tIns="45718" rIns="91428" bIns="45718" anchor="t"/>
          <a:lstStyle>
            <a:lvl1pPr marL="0" indent="0">
              <a:buNone/>
              <a:defRPr sz="19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308928" y="594361"/>
            <a:ext cx="3943032" cy="354331"/>
          </a:xfrm>
          <a:prstGeom prst="rect">
            <a:avLst/>
          </a:prstGeom>
        </p:spPr>
        <p:txBody>
          <a:bodyPr lIns="91428" tIns="45718" rIns="91428" bIns="45718" anchor="t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zh-CN" altLang="en-US" dirty="0"/>
              <a:t>点击</a:t>
            </a:r>
            <a:r>
              <a:rPr kumimoji="1" lang="zh-CN" altLang="en-US"/>
              <a:t>此处添加标题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96710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形状 1"/>
          <p:cNvSpPr/>
          <p:nvPr userDrawn="1"/>
        </p:nvSpPr>
        <p:spPr>
          <a:xfrm>
            <a:off x="9" y="0"/>
            <a:ext cx="11812159" cy="6858000"/>
          </a:xfrm>
          <a:custGeom>
            <a:avLst/>
            <a:gdLst>
              <a:gd name="connsiteX0" fmla="*/ 0 w 9231260"/>
              <a:gd name="connsiteY0" fmla="*/ 0 h 5357260"/>
              <a:gd name="connsiteX1" fmla="*/ 3476844 w 9231260"/>
              <a:gd name="connsiteY1" fmla="*/ 0 h 5357260"/>
              <a:gd name="connsiteX2" fmla="*/ 4699591 w 9231260"/>
              <a:gd name="connsiteY2" fmla="*/ 0 h 5357260"/>
              <a:gd name="connsiteX3" fmla="*/ 8675724 w 9231260"/>
              <a:gd name="connsiteY3" fmla="*/ 0 h 5357260"/>
              <a:gd name="connsiteX4" fmla="*/ 8675724 w 9231260"/>
              <a:gd name="connsiteY4" fmla="*/ 516780 h 5357260"/>
              <a:gd name="connsiteX5" fmla="*/ 9079710 w 9231260"/>
              <a:gd name="connsiteY5" fmla="*/ 516780 h 5357260"/>
              <a:gd name="connsiteX6" fmla="*/ 9231260 w 9231260"/>
              <a:gd name="connsiteY6" fmla="*/ 668330 h 5357260"/>
              <a:gd name="connsiteX7" fmla="*/ 9231260 w 9231260"/>
              <a:gd name="connsiteY7" fmla="*/ 2618998 h 5357260"/>
              <a:gd name="connsiteX8" fmla="*/ 9079710 w 9231260"/>
              <a:gd name="connsiteY8" fmla="*/ 2770548 h 5357260"/>
              <a:gd name="connsiteX9" fmla="*/ 8675724 w 9231260"/>
              <a:gd name="connsiteY9" fmla="*/ 2770548 h 5357260"/>
              <a:gd name="connsiteX10" fmla="*/ 8675724 w 9231260"/>
              <a:gd name="connsiteY10" fmla="*/ 5357260 h 5357260"/>
              <a:gd name="connsiteX11" fmla="*/ 4699591 w 9231260"/>
              <a:gd name="connsiteY11" fmla="*/ 5357260 h 5357260"/>
              <a:gd name="connsiteX12" fmla="*/ 3476844 w 9231260"/>
              <a:gd name="connsiteY12" fmla="*/ 5357260 h 5357260"/>
              <a:gd name="connsiteX13" fmla="*/ 0 w 9231260"/>
              <a:gd name="connsiteY13" fmla="*/ 5357260 h 535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31260" h="5357260">
                <a:moveTo>
                  <a:pt x="0" y="0"/>
                </a:moveTo>
                <a:lnTo>
                  <a:pt x="3476844" y="0"/>
                </a:lnTo>
                <a:lnTo>
                  <a:pt x="4699591" y="0"/>
                </a:lnTo>
                <a:lnTo>
                  <a:pt x="8675724" y="0"/>
                </a:lnTo>
                <a:lnTo>
                  <a:pt x="8675724" y="516780"/>
                </a:lnTo>
                <a:lnTo>
                  <a:pt x="9079710" y="516780"/>
                </a:lnTo>
                <a:cubicBezTo>
                  <a:pt x="9163409" y="516780"/>
                  <a:pt x="9231260" y="584631"/>
                  <a:pt x="9231260" y="668330"/>
                </a:cubicBezTo>
                <a:lnTo>
                  <a:pt x="9231260" y="2618998"/>
                </a:lnTo>
                <a:cubicBezTo>
                  <a:pt x="9231260" y="2702697"/>
                  <a:pt x="9163409" y="2770548"/>
                  <a:pt x="9079710" y="2770548"/>
                </a:cubicBezTo>
                <a:lnTo>
                  <a:pt x="8675724" y="2770548"/>
                </a:lnTo>
                <a:lnTo>
                  <a:pt x="8675724" y="5357260"/>
                </a:lnTo>
                <a:lnTo>
                  <a:pt x="4699591" y="5357260"/>
                </a:lnTo>
                <a:lnTo>
                  <a:pt x="3476844" y="5357260"/>
                </a:lnTo>
                <a:lnTo>
                  <a:pt x="0" y="53572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 defTabSz="914241"/>
            <a:endParaRPr kumimoji="1" lang="zh-CN" altLang="en-US" sz="2400">
              <a:solidFill>
                <a:srgbClr val="FFFFFF"/>
              </a:solidFill>
            </a:endParaRPr>
          </a:p>
        </p:txBody>
      </p:sp>
      <p:sp>
        <p:nvSpPr>
          <p:cNvPr id="3" name="竖排文本占位符 13"/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11115317" y="1337311"/>
            <a:ext cx="602968" cy="2171700"/>
          </a:xfrm>
          <a:prstGeom prst="rect">
            <a:avLst/>
          </a:prstGeom>
        </p:spPr>
        <p:txBody>
          <a:bodyPr vert="eaVert" lIns="91428" tIns="45718" rIns="91428" bIns="45718"/>
          <a:lstStyle>
            <a:lvl1pPr marL="0" indent="0">
              <a:buNone/>
              <a:defRPr b="0" baseline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zh-CN" altLang="en-US"/>
              <a:t>添加</a:t>
            </a:r>
            <a:r>
              <a:rPr kumimoji="1" lang="zh-CN" altLang="en-US" dirty="0"/>
              <a:t>标题</a:t>
            </a:r>
          </a:p>
        </p:txBody>
      </p:sp>
      <p:sp>
        <p:nvSpPr>
          <p:cNvPr id="4" name="竖排文本占位符 15"/>
          <p:cNvSpPr>
            <a:spLocks noGrp="1"/>
          </p:cNvSpPr>
          <p:nvPr>
            <p:ph type="body" orient="vert" sz="quarter" idx="11" hasCustomPrompt="1"/>
          </p:nvPr>
        </p:nvSpPr>
        <p:spPr>
          <a:xfrm>
            <a:off x="11118529" y="799469"/>
            <a:ext cx="600147" cy="537847"/>
          </a:xfrm>
          <a:prstGeom prst="rect">
            <a:avLst/>
          </a:prstGeom>
        </p:spPr>
        <p:txBody>
          <a:bodyPr vert="eaVert" lIns="91428" tIns="45718" rIns="91428" bIns="45718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04</a:t>
            </a:r>
            <a:endParaRPr kumimoji="1" lang="zh-CN" altLang="en-US" dirty="0"/>
          </a:p>
        </p:txBody>
      </p:sp>
      <p:sp>
        <p:nvSpPr>
          <p:cNvPr id="5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308928" y="240033"/>
            <a:ext cx="3943032" cy="354331"/>
          </a:xfrm>
          <a:prstGeom prst="rect">
            <a:avLst/>
          </a:prstGeom>
        </p:spPr>
        <p:txBody>
          <a:bodyPr lIns="91428" tIns="45718" rIns="91428" bIns="45718" anchor="t"/>
          <a:lstStyle>
            <a:lvl1pPr marL="0" indent="0">
              <a:buNone/>
              <a:defRPr sz="19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308928" y="594361"/>
            <a:ext cx="3943032" cy="354331"/>
          </a:xfrm>
          <a:prstGeom prst="rect">
            <a:avLst/>
          </a:prstGeom>
        </p:spPr>
        <p:txBody>
          <a:bodyPr lIns="91428" tIns="45718" rIns="91428" bIns="45718" anchor="t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zh-CN" altLang="en-US" dirty="0"/>
              <a:t>点击</a:t>
            </a:r>
            <a:r>
              <a:rPr kumimoji="1" lang="zh-CN" altLang="en-US"/>
              <a:t>此处添加标题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33061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705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28" tIns="45718" rIns="91428" bIns="45718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28" tIns="45718" rIns="91428" bIns="45718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CC497-D1BF-4DDD-956B-CE4D8335E38E}" type="datetimeFigureOut">
              <a:rPr lang="zh-CN" altLang="en-US" smtClean="0"/>
              <a:t>2019/6/12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D2574-6055-401E-AA92-FE78A9A35E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655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26" r:id="rId3"/>
  </p:sldLayoutIdLst>
  <p:timing>
    <p:tnLst>
      <p:par>
        <p:cTn id="1" dur="indefinite" restart="never" nodeType="tmRoot"/>
      </p:par>
    </p:tnLst>
  </p:timing>
  <p:txStyles>
    <p:titleStyle>
      <a:lvl1pPr algn="l" defTabSz="91426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6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1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4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8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2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8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2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0016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</p:sldLayoutIdLst>
  <p:hf hdr="0" ftr="0" dt="0"/>
  <p:txStyles>
    <p:titleStyle>
      <a:lvl1pPr algn="l" defTabSz="91426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6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1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4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8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2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8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2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1881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</p:sldLayoutIdLst>
  <p:txStyles>
    <p:titleStyle>
      <a:lvl1pPr algn="l" defTabSz="91426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6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1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4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8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2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8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2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sites.google.com/view/enrolltutor/%E9%A6%96%E9%A0%81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sites.google.com/view/108sd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 smtClean="0"/>
              <a:t>03</a:t>
            </a:r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-252245" y="158189"/>
            <a:ext cx="10972800" cy="514351"/>
          </a:xfrm>
          <a:prstGeom prst="rect">
            <a:avLst/>
          </a:prstGeom>
        </p:spPr>
        <p:txBody>
          <a:bodyPr lIns="91428" tIns="45718" rIns="91428" bIns="45718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600" b="1" dirty="0">
                <a:latin typeface="微軟正黑體" pitchFamily="34" charset="-120"/>
                <a:ea typeface="微軟正黑體" pitchFamily="34" charset="-120"/>
              </a:rPr>
              <a:t>『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醫病共享決策輔助工具</a:t>
            </a:r>
            <a:r>
              <a:rPr lang="en-US" altLang="zh-TW" sz="3600" b="1" dirty="0">
                <a:latin typeface="微軟正黑體" pitchFamily="34" charset="-120"/>
                <a:ea typeface="微軟正黑體" pitchFamily="34" charset="-120"/>
              </a:rPr>
              <a:t>(PDA)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開發工作坊</a:t>
            </a:r>
            <a:r>
              <a:rPr lang="en-US" altLang="zh-TW" sz="3600" b="1" dirty="0">
                <a:latin typeface="微軟正黑體" pitchFamily="34" charset="-120"/>
                <a:ea typeface="微軟正黑體" pitchFamily="34" charset="-120"/>
              </a:rPr>
              <a:t>』</a:t>
            </a:r>
            <a:endParaRPr lang="zh-TW" altLang="zh-TW" sz="3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文字版面配置區 10"/>
          <p:cNvSpPr txBox="1">
            <a:spLocks/>
          </p:cNvSpPr>
          <p:nvPr/>
        </p:nvSpPr>
        <p:spPr>
          <a:xfrm>
            <a:off x="275739" y="1459681"/>
            <a:ext cx="5951357" cy="639763"/>
          </a:xfrm>
          <a:prstGeom prst="rect">
            <a:avLst/>
          </a:prstGeom>
        </p:spPr>
        <p:txBody>
          <a:bodyPr lIns="91428" tIns="45718" rIns="91428" bIns="45718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u="sng" dirty="0" smtClean="0">
                <a:solidFill>
                  <a:srgbClr val="27BFAD"/>
                </a:solidFill>
                <a:latin typeface="標楷體" pitchFamily="65" charset="-120"/>
                <a:ea typeface="標楷體" pitchFamily="65" charset="-120"/>
              </a:rPr>
              <a:t>邀請院內外專家輔助開發及撰寫</a:t>
            </a:r>
            <a:endParaRPr lang="en-US" altLang="zh-TW" b="1" u="sng" dirty="0">
              <a:solidFill>
                <a:srgbClr val="27BFAD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內容版面配置區 12"/>
          <p:cNvSpPr txBox="1">
            <a:spLocks/>
          </p:cNvSpPr>
          <p:nvPr/>
        </p:nvSpPr>
        <p:spPr>
          <a:xfrm>
            <a:off x="6123629" y="1968011"/>
            <a:ext cx="5582139" cy="3951287"/>
          </a:xfrm>
          <a:prstGeom prst="rect">
            <a:avLst/>
          </a:prstGeom>
        </p:spPr>
        <p:txBody>
          <a:bodyPr lIns="91428" tIns="45718" rIns="91428" bIns="45718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E8637"/>
              </a:buClr>
              <a:defRPr/>
            </a:pP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預計徵選</a:t>
            </a:r>
            <a:r>
              <a:rPr lang="en-US" altLang="zh-TW" sz="2000" b="1" dirty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組尚有</a:t>
            </a:r>
            <a:r>
              <a:rPr lang="en-US" altLang="zh-TW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組缺額</a:t>
            </a:r>
            <a:endParaRPr lang="en-US" altLang="zh-TW" sz="2000" b="1" dirty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rgbClr val="FE8637"/>
              </a:buClr>
              <a:defRPr/>
            </a:pP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組成團隊建議需至少有</a:t>
            </a:r>
            <a:r>
              <a:rPr lang="zh-TW" altLang="en-US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兩個職類</a:t>
            </a: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以上人員涵蓋醫師、各職類引導等角色，團隊成員約</a:t>
            </a:r>
            <a:r>
              <a:rPr lang="en-US" altLang="zh-TW" sz="2000" b="1" dirty="0">
                <a:latin typeface="標楷體" pitchFamily="65" charset="-120"/>
                <a:ea typeface="標楷體" pitchFamily="65" charset="-120"/>
              </a:rPr>
              <a:t>2~5</a:t>
            </a: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名，至少須有一名醫師擔任負責人。</a:t>
            </a:r>
            <a:endParaRPr lang="en-US" altLang="zh-TW" sz="2000" b="1" dirty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rgbClr val="FE8637"/>
              </a:buClr>
              <a:defRPr/>
            </a:pP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報名成功後</a:t>
            </a:r>
            <a:r>
              <a:rPr lang="en-US" altLang="zh-TW" sz="2000" b="1" dirty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個工作日內主動連繫您</a:t>
            </a:r>
            <a:r>
              <a:rPr lang="en-US" altLang="zh-TW" sz="2000" b="1" dirty="0">
                <a:latin typeface="標楷體" pitchFamily="65" charset="-120"/>
                <a:ea typeface="標楷體" pitchFamily="65" charset="-120"/>
              </a:rPr>
              <a:t>!!</a:t>
            </a:r>
            <a:endParaRPr lang="zh-TW" altLang="en-US" sz="2000" b="1" dirty="0">
              <a:latin typeface="標楷體" pitchFamily="65" charset="-120"/>
              <a:ea typeface="標楷體" pitchFamily="65" charset="-120"/>
            </a:endParaRPr>
          </a:p>
          <a:p>
            <a:endParaRPr lang="zh-TW" altLang="en-US" sz="2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版面配置區 11"/>
          <p:cNvSpPr txBox="1">
            <a:spLocks/>
          </p:cNvSpPr>
          <p:nvPr/>
        </p:nvSpPr>
        <p:spPr>
          <a:xfrm>
            <a:off x="6227095" y="1456609"/>
            <a:ext cx="5871308" cy="639763"/>
          </a:xfrm>
          <a:prstGeom prst="rect">
            <a:avLst/>
          </a:prstGeom>
        </p:spPr>
        <p:txBody>
          <a:bodyPr lIns="91428" tIns="45718" rIns="91428" bIns="45718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u="sng" dirty="0" smtClean="0">
                <a:solidFill>
                  <a:srgbClr val="27BFAD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即日起報名至</a:t>
            </a:r>
            <a:r>
              <a:rPr lang="en-US" altLang="zh-TW" b="1" u="sng" dirty="0" smtClean="0">
                <a:solidFill>
                  <a:srgbClr val="27BFAD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3/4</a:t>
            </a:r>
            <a:r>
              <a:rPr lang="zh-TW" altLang="en-US" b="1" u="sng" dirty="0" smtClean="0">
                <a:solidFill>
                  <a:srgbClr val="27BFAD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或徵滿為止</a:t>
            </a:r>
            <a:endParaRPr lang="zh-TW" altLang="en-US" b="1" u="sng" dirty="0">
              <a:solidFill>
                <a:srgbClr val="27BFAD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" y="-327630"/>
            <a:ext cx="18473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8" rIns="91428" bIns="45718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zh-TW" sz="3200" b="1">
                <a:solidFill>
                  <a:srgbClr val="000000"/>
                </a:solidFill>
              </a:rPr>
              <a:t/>
            </a:r>
            <a:br>
              <a:rPr lang="zh-TW" altLang="zh-TW" sz="3200" b="1">
                <a:solidFill>
                  <a:srgbClr val="000000"/>
                </a:solidFill>
              </a:rPr>
            </a:br>
            <a:endParaRPr lang="zh-TW" altLang="zh-TW" sz="3200" b="1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TW" altLang="zh-TW" sz="3200" b="1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" y="164825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8" rIns="91428" bIns="45718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 sz="3200" b="1">
              <a:solidFill>
                <a:srgbClr val="000000"/>
              </a:solidFill>
            </a:endParaRPr>
          </a:p>
        </p:txBody>
      </p:sp>
      <p:sp>
        <p:nvSpPr>
          <p:cNvPr id="10" name="內容版面配置區 12"/>
          <p:cNvSpPr txBox="1">
            <a:spLocks/>
          </p:cNvSpPr>
          <p:nvPr/>
        </p:nvSpPr>
        <p:spPr bwMode="auto">
          <a:xfrm>
            <a:off x="293088" y="1827274"/>
            <a:ext cx="5812361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6" tIns="45706" rIns="91406" bIns="45706"/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¢"/>
              <a:defRPr sz="2400">
                <a:solidFill>
                  <a:srgbClr val="3333CC"/>
                </a:solidFill>
                <a:latin typeface="+mn-lt"/>
                <a:ea typeface="+mn-ea"/>
                <a:cs typeface="+mn-cs"/>
              </a:defRPr>
            </a:lvl1pPr>
            <a:lvl2pPr marL="639763" indent="-2746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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75000"/>
              <a:buFont typeface="Wingdings" pitchFamily="2" charset="2"/>
              <a:buChar char="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75000"/>
              <a:buFont typeface="Wingdings" pitchFamily="2" charset="2"/>
              <a:buChar char="¢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95000"/>
              <a:buFont typeface="Wingdings 2" pitchFamily="18" charset="2"/>
              <a:buChar char="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919288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95000"/>
              <a:buFont typeface="Wingdings 2" pitchFamily="18" charset="2"/>
              <a:buChar char="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376488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95000"/>
              <a:buFont typeface="Wingdings 2" pitchFamily="18" charset="2"/>
              <a:buChar char="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833688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95000"/>
              <a:buFont typeface="Wingdings 2" pitchFamily="18" charset="2"/>
              <a:buChar char="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290888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95000"/>
              <a:buFont typeface="Wingdings 2" pitchFamily="18" charset="2"/>
              <a:buChar char="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>
                <a:srgbClr val="FE8637"/>
              </a:buClr>
              <a:defRPr/>
            </a:pPr>
            <a:r>
              <a:rPr lang="en-US" altLang="zh-TW" sz="1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108</a:t>
            </a:r>
            <a:r>
              <a:rPr lang="zh-TW" altLang="en-US" sz="1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1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1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1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23</a:t>
            </a:r>
            <a:r>
              <a:rPr lang="zh-TW" altLang="en-US" sz="1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日</a:t>
            </a:r>
            <a:r>
              <a:rPr lang="en-US" altLang="zh-TW" sz="1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六</a:t>
            </a:r>
            <a:r>
              <a:rPr lang="en-US" altLang="zh-TW" sz="1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) 09</a:t>
            </a:r>
            <a:r>
              <a:rPr lang="zh-TW" altLang="en-US" sz="1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1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00</a:t>
            </a:r>
            <a:r>
              <a:rPr lang="zh-TW" altLang="en-US" sz="1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～</a:t>
            </a:r>
            <a:r>
              <a:rPr lang="en-US" altLang="zh-TW" sz="1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16</a:t>
            </a:r>
            <a:r>
              <a:rPr lang="zh-TW" altLang="en-US" sz="1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18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45(</a:t>
            </a:r>
            <a:r>
              <a:rPr lang="zh-TW" altLang="en-US" sz="1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出席</a:t>
            </a:r>
            <a:r>
              <a:rPr lang="zh-TW" altLang="en-US" sz="1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學員公假</a:t>
            </a:r>
            <a:r>
              <a:rPr lang="en-US" altLang="zh-TW" sz="1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Clr>
                <a:srgbClr val="FE8637"/>
              </a:buClr>
              <a:defRPr/>
            </a:pPr>
            <a:r>
              <a:rPr lang="zh-TW" altLang="en-US" sz="1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積分：</a:t>
            </a:r>
            <a:r>
              <a:rPr lang="zh-TW" altLang="en-US" sz="18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醫師公會</a:t>
            </a:r>
            <a:r>
              <a:rPr lang="zh-TW" altLang="en-US" sz="1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、護理公會、院內醫品積分</a:t>
            </a:r>
            <a:r>
              <a:rPr lang="en-US" altLang="zh-TW" sz="18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sz="18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時</a:t>
            </a:r>
            <a:endParaRPr lang="en-US" altLang="zh-TW" sz="1800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rgbClr val="FE8637"/>
              </a:buClr>
              <a:defRPr/>
            </a:pPr>
            <a:r>
              <a:rPr lang="zh-TW" altLang="en-US" sz="18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提供</a:t>
            </a:r>
            <a:r>
              <a:rPr lang="zh-TW" altLang="en-US" sz="1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多項</a:t>
            </a:r>
            <a:r>
              <a:rPr lang="zh-TW" altLang="zh-TW" sz="1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獎勵</a:t>
            </a:r>
            <a:r>
              <a:rPr lang="zh-TW" altLang="en-US" sz="1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金</a:t>
            </a:r>
            <a:r>
              <a:rPr lang="zh-TW" altLang="zh-TW" sz="18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1800" b="1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Clr>
                <a:srgbClr val="FE8637"/>
              </a:buClr>
              <a:buNone/>
              <a:defRPr/>
            </a:pPr>
            <a:r>
              <a:rPr lang="zh-TW" altLang="en-US" sz="18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18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18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工作坊獎金</a:t>
            </a:r>
            <a:r>
              <a:rPr lang="en-US" altLang="zh-TW" sz="18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(3,000</a:t>
            </a:r>
            <a:r>
              <a:rPr lang="zh-TW" altLang="en-US" sz="18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8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en-US" altLang="zh-TW" sz="1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lang="en-US" altLang="zh-TW" sz="18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000</a:t>
            </a:r>
            <a:r>
              <a:rPr lang="zh-TW" altLang="en-US" sz="18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8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1,000</a:t>
            </a:r>
            <a:r>
              <a:rPr lang="zh-TW" altLang="en-US" sz="18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元</a:t>
            </a:r>
            <a:r>
              <a:rPr lang="en-US" altLang="zh-TW" sz="18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0" indent="0">
              <a:buClr>
                <a:srgbClr val="FE8637"/>
              </a:buClr>
              <a:buNone/>
              <a:defRPr/>
            </a:pPr>
            <a:r>
              <a:rPr lang="zh-TW" altLang="en-US" sz="18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18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18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代表院</a:t>
            </a:r>
            <a:r>
              <a:rPr lang="zh-TW" altLang="en-US" sz="1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外參賽並提供運作金</a:t>
            </a:r>
            <a:r>
              <a:rPr lang="en-US" altLang="zh-TW" sz="1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3,000</a:t>
            </a:r>
            <a:r>
              <a:rPr lang="zh-TW" altLang="en-US" sz="18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元</a:t>
            </a:r>
            <a:endParaRPr lang="en-US" altLang="zh-TW" sz="1800" b="1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Clr>
                <a:srgbClr val="FE8637"/>
              </a:buClr>
              <a:buNone/>
              <a:defRPr/>
            </a:pPr>
            <a:r>
              <a:rPr lang="zh-TW" altLang="en-US" sz="18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18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18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參賽若獲獎</a:t>
            </a:r>
            <a:r>
              <a:rPr lang="zh-TW" altLang="en-US" sz="1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可</a:t>
            </a:r>
            <a:r>
              <a:rPr lang="zh-TW" altLang="en-US" sz="18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再申請院內獎勵金</a:t>
            </a:r>
            <a:r>
              <a:rPr lang="en-US" altLang="zh-TW" sz="18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(1</a:t>
            </a:r>
            <a:r>
              <a:rPr lang="zh-TW" altLang="en-US" sz="18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萬</a:t>
            </a:r>
            <a:r>
              <a:rPr lang="en-US" altLang="zh-TW" sz="18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~4</a:t>
            </a:r>
            <a:r>
              <a:rPr lang="zh-TW" altLang="en-US" sz="18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萬</a:t>
            </a:r>
            <a:r>
              <a:rPr lang="en-US" altLang="zh-TW" sz="18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2000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rgbClr val="FE8637"/>
              </a:buClr>
              <a:defRPr/>
            </a:pPr>
            <a:endParaRPr lang="zh-TW" altLang="en-US" sz="2000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rgbClr val="FE8637"/>
              </a:buClr>
              <a:defRPr/>
            </a:pPr>
            <a:r>
              <a:rPr lang="zh-TW" altLang="en-US" sz="2800" b="1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2800" b="1" kern="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04263" y="672540"/>
            <a:ext cx="10634784" cy="872033"/>
          </a:xfrm>
          <a:prstGeom prst="rect">
            <a:avLst/>
          </a:prstGeom>
        </p:spPr>
        <p:txBody>
          <a:bodyPr lIns="91428" tIns="45718" rIns="91428" bIns="4571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700" b="1" u="sng" dirty="0">
                <a:solidFill>
                  <a:srgbClr val="7598D9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歡迎踴躍</a:t>
            </a:r>
            <a:r>
              <a:rPr lang="zh-TW" altLang="en-US" sz="2700" b="1" u="sng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報名，詳細說明及報名請參閱網址或</a:t>
            </a:r>
            <a:r>
              <a:rPr lang="en-US" altLang="zh-TW" sz="2700" b="1" u="sng" dirty="0" err="1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QRcode</a:t>
            </a:r>
            <a:endParaRPr lang="en-US" altLang="zh-TW" sz="2700" b="1" u="sng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  <a:hlinkClick r:id="rId3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 sz="2400" b="1" u="sng" dirty="0">
              <a:solidFill>
                <a:srgbClr val="3333CC"/>
              </a:solidFill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246161" y="1459688"/>
            <a:ext cx="5734539" cy="5252271"/>
          </a:xfrm>
          <a:prstGeom prst="rect">
            <a:avLst/>
          </a:prstGeom>
          <a:noFill/>
          <a:ln w="28575">
            <a:solidFill>
              <a:srgbClr val="46DAC8"/>
            </a:solidFill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28" tIns="45718" rIns="91428" bIns="45718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3200" b="1">
              <a:solidFill>
                <a:srgbClr val="000000"/>
              </a:solidFill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6105449" y="1459684"/>
            <a:ext cx="5681784" cy="5252269"/>
          </a:xfrm>
          <a:prstGeom prst="rect">
            <a:avLst/>
          </a:prstGeom>
          <a:noFill/>
          <a:ln w="28575">
            <a:solidFill>
              <a:srgbClr val="46DAC8"/>
            </a:solidFill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28" tIns="45718" rIns="91428" bIns="45718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3200" b="1">
              <a:solidFill>
                <a:srgbClr val="00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922755" y="1121129"/>
            <a:ext cx="7797800" cy="338555"/>
          </a:xfrm>
          <a:prstGeom prst="rect">
            <a:avLst/>
          </a:prstGeom>
        </p:spPr>
        <p:txBody>
          <a:bodyPr lIns="91428" tIns="45718" rIns="91428" bIns="45718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1600" b="1" u="sng" dirty="0">
                <a:solidFill>
                  <a:srgbClr val="783439"/>
                </a:solidFill>
              </a:rPr>
              <a:t>https://sites.google.com/view/108sdm/</a:t>
            </a:r>
          </a:p>
        </p:txBody>
      </p:sp>
      <p:pic>
        <p:nvPicPr>
          <p:cNvPr id="15" name="Picture 2" descr="D:\重要資料夾(勿刪)\桌面\工作坊\活動公告\QR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511" y="36760"/>
            <a:ext cx="1507319" cy="113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156" r="1148" b="8936"/>
          <a:stretch/>
        </p:blipFill>
        <p:spPr bwMode="auto">
          <a:xfrm>
            <a:off x="314844" y="4079888"/>
            <a:ext cx="5493397" cy="2612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347" y="4079888"/>
            <a:ext cx="5540992" cy="257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矩形 4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745" y="4027106"/>
            <a:ext cx="916739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矩形 4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248" y="5661257"/>
            <a:ext cx="1344149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矩形 4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42" y="4079889"/>
            <a:ext cx="608623" cy="32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灯片编号占位符 3">
            <a:extLst>
              <a:ext uri="{FF2B5EF4-FFF2-40B4-BE49-F238E27FC236}">
                <a16:creationId xmlns="" xmlns:a16="http://schemas.microsoft.com/office/drawing/2014/main" id="{D7338C6B-D4D8-4AFC-930E-5060638F4766}"/>
              </a:ext>
            </a:extLst>
          </p:cNvPr>
          <p:cNvSpPr txBox="1">
            <a:spLocks/>
          </p:cNvSpPr>
          <p:nvPr/>
        </p:nvSpPr>
        <p:spPr>
          <a:xfrm>
            <a:off x="11796330" y="6445579"/>
            <a:ext cx="2909888" cy="20638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1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64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96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28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62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90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20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51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DD3DB80-B894-403A-B48E-6FDC1A72010E}" type="slidenum">
              <a:rPr lang="zh-CN" altLang="en-US" sz="1100" kern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1</a:t>
            </a:fld>
            <a:endParaRPr lang="zh-CN" altLang="en-US" sz="1100" kern="0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49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自定义 127">
      <a:dk1>
        <a:srgbClr val="000000"/>
      </a:dk1>
      <a:lt1>
        <a:srgbClr val="FFFFFF"/>
      </a:lt1>
      <a:dk2>
        <a:srgbClr val="000000"/>
      </a:dk2>
      <a:lt2>
        <a:srgbClr val="FFFDFD"/>
      </a:lt2>
      <a:accent1>
        <a:srgbClr val="00D7D7"/>
      </a:accent1>
      <a:accent2>
        <a:srgbClr val="00C165"/>
      </a:accent2>
      <a:accent3>
        <a:srgbClr val="A6E94E"/>
      </a:accent3>
      <a:accent4>
        <a:srgbClr val="515151"/>
      </a:accent4>
      <a:accent5>
        <a:srgbClr val="919191"/>
      </a:accent5>
      <a:accent6>
        <a:srgbClr val="CACACA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">
  <a:themeElements>
    <a:clrScheme name="自定义 17">
      <a:dk1>
        <a:srgbClr val="000000"/>
      </a:dk1>
      <a:lt1>
        <a:srgbClr val="FFFFFF"/>
      </a:lt1>
      <a:dk2>
        <a:srgbClr val="000000"/>
      </a:dk2>
      <a:lt2>
        <a:srgbClr val="FFFDFD"/>
      </a:lt2>
      <a:accent1>
        <a:srgbClr val="F9DB7A"/>
      </a:accent1>
      <a:accent2>
        <a:srgbClr val="2581AF"/>
      </a:accent2>
      <a:accent3>
        <a:srgbClr val="5AD9CC"/>
      </a:accent3>
      <a:accent4>
        <a:srgbClr val="F78982"/>
      </a:accent4>
      <a:accent5>
        <a:srgbClr val="A0A4CA"/>
      </a:accent5>
      <a:accent6>
        <a:srgbClr val="515151"/>
      </a:accent6>
      <a:hlink>
        <a:srgbClr val="0563C1"/>
      </a:hlink>
      <a:folHlink>
        <a:srgbClr val="954F72"/>
      </a:folHlink>
    </a:clrScheme>
    <a:fontScheme name="Temp">
      <a:majorFont>
        <a:latin typeface="Century Gothic"/>
        <a:ea typeface="微软雅黑"/>
        <a:cs typeface=""/>
      </a:majorFont>
      <a:minorFont>
        <a:latin typeface="Century Gothic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130000"/>
          </a:lnSpc>
          <a:defRPr sz="1400" dirty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spcBef>
            <a:spcPts val="600"/>
          </a:spcBef>
          <a:defRPr sz="1400" kern="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+mn-lt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自定义 56">
      <a:dk1>
        <a:srgbClr val="000000"/>
      </a:dk1>
      <a:lt1>
        <a:srgbClr val="FFFFFF"/>
      </a:lt1>
      <a:dk2>
        <a:srgbClr val="000000"/>
      </a:dk2>
      <a:lt2>
        <a:srgbClr val="FFFDFD"/>
      </a:lt2>
      <a:accent1>
        <a:srgbClr val="00A78B"/>
      </a:accent1>
      <a:accent2>
        <a:srgbClr val="91D140"/>
      </a:accent2>
      <a:accent3>
        <a:srgbClr val="FFA300"/>
      </a:accent3>
      <a:accent4>
        <a:srgbClr val="515151"/>
      </a:accent4>
      <a:accent5>
        <a:srgbClr val="919191"/>
      </a:accent5>
      <a:accent6>
        <a:srgbClr val="CACACA"/>
      </a:accent6>
      <a:hlink>
        <a:srgbClr val="0563C1"/>
      </a:hlink>
      <a:folHlink>
        <a:srgbClr val="954F72"/>
      </a:folHlink>
    </a:clrScheme>
    <a:fontScheme name="Temp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130000"/>
          </a:lnSpc>
          <a:defRPr sz="1400" dirty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spcBef>
            <a:spcPts val="600"/>
          </a:spcBef>
          <a:defRPr sz="1400" kern="0" dirty="0"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21725</TotalTime>
  <Words>260</Words>
  <Application>Microsoft Office PowerPoint</Application>
  <PresentationFormat>自訂</PresentationFormat>
  <Paragraphs>24</Paragraphs>
  <Slides>1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3</vt:i4>
      </vt:variant>
      <vt:variant>
        <vt:lpstr>投影片標題</vt:lpstr>
      </vt:variant>
      <vt:variant>
        <vt:i4>1</vt:i4>
      </vt:variant>
    </vt:vector>
  </HeadingPairs>
  <TitlesOfParts>
    <vt:vector size="4" baseType="lpstr">
      <vt:lpstr>Office 主题</vt:lpstr>
      <vt:lpstr>3_Office 主题</vt:lpstr>
      <vt:lpstr>2_Office 主题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謝怡珣</cp:lastModifiedBy>
  <cp:revision>690</cp:revision>
  <cp:lastPrinted>2019-02-18T02:43:41Z</cp:lastPrinted>
  <dcterms:created xsi:type="dcterms:W3CDTF">2015-09-25T08:11:11Z</dcterms:created>
  <dcterms:modified xsi:type="dcterms:W3CDTF">2019-06-12T03:05:24Z</dcterms:modified>
</cp:coreProperties>
</file>