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138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FC30-D349-446A-969A-8CD7E1F0C7B8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5DD6-6842-440A-A109-93155A851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24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FC30-D349-446A-969A-8CD7E1F0C7B8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5DD6-6842-440A-A109-93155A851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64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FC30-D349-446A-969A-8CD7E1F0C7B8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5DD6-6842-440A-A109-93155A851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55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FC30-D349-446A-969A-8CD7E1F0C7B8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5DD6-6842-440A-A109-93155A851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707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FC30-D349-446A-969A-8CD7E1F0C7B8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5DD6-6842-440A-A109-93155A851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59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FC30-D349-446A-969A-8CD7E1F0C7B8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5DD6-6842-440A-A109-93155A851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26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FC30-D349-446A-969A-8CD7E1F0C7B8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5DD6-6842-440A-A109-93155A851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57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FC30-D349-446A-969A-8CD7E1F0C7B8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5DD6-6842-440A-A109-93155A851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98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FC30-D349-446A-969A-8CD7E1F0C7B8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5DD6-6842-440A-A109-93155A851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34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FC30-D349-446A-969A-8CD7E1F0C7B8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5DD6-6842-440A-A109-93155A851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2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FC30-D349-446A-969A-8CD7E1F0C7B8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5DD6-6842-440A-A109-93155A851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083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7FC30-D349-446A-969A-8CD7E1F0C7B8}" type="datetimeFigureOut">
              <a:rPr lang="zh-TW" altLang="en-US" smtClean="0"/>
              <a:t>2018/9/5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35DD6-6842-440A-A109-93155A851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443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圓角 1">
            <a:extLst>
              <a:ext uri="{FF2B5EF4-FFF2-40B4-BE49-F238E27FC236}">
                <a16:creationId xmlns:a16="http://schemas.microsoft.com/office/drawing/2014/main" id="{7B2883FE-8A44-41B2-AB20-2006FCF21078}"/>
              </a:ext>
            </a:extLst>
          </p:cNvPr>
          <p:cNvSpPr/>
          <p:nvPr/>
        </p:nvSpPr>
        <p:spPr>
          <a:xfrm>
            <a:off x="1088193" y="2432720"/>
            <a:ext cx="4782253" cy="92262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個案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至本院門診諮詢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/>
              <a:t>（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抹片、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LEEP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進一步確診</a:t>
            </a:r>
            <a:r>
              <a:rPr lang="zh-TW" altLang="en-US" sz="2000" b="1" dirty="0"/>
              <a:t>）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63B3A82-53F6-41B8-8562-CEFBE75230FB}"/>
              </a:ext>
            </a:extLst>
          </p:cNvPr>
          <p:cNvSpPr/>
          <p:nvPr/>
        </p:nvSpPr>
        <p:spPr>
          <a:xfrm>
            <a:off x="1088193" y="3866163"/>
            <a:ext cx="4782253" cy="10148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醫師於診間啟動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SDM</a:t>
            </a:r>
          </a:p>
          <a:p>
            <a:pPr algn="ctr"/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向個案及家屬說明早期子宮頸癌治療方式</a:t>
            </a:r>
          </a:p>
        </p:txBody>
      </p:sp>
      <p:sp>
        <p:nvSpPr>
          <p:cNvPr id="4" name="流程圖: 決策 3">
            <a:extLst>
              <a:ext uri="{FF2B5EF4-FFF2-40B4-BE49-F238E27FC236}">
                <a16:creationId xmlns:a16="http://schemas.microsoft.com/office/drawing/2014/main" id="{67F959ED-4D4D-41ED-A68C-0118A2E83E00}"/>
              </a:ext>
            </a:extLst>
          </p:cNvPr>
          <p:cNvSpPr/>
          <p:nvPr/>
        </p:nvSpPr>
        <p:spPr>
          <a:xfrm>
            <a:off x="1816126" y="5294950"/>
            <a:ext cx="3326385" cy="1458250"/>
          </a:xfrm>
          <a:prstGeom prst="flowChartDecisi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個案決定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早期子宮頸癌治療方式</a:t>
            </a:r>
          </a:p>
        </p:txBody>
      </p:sp>
      <p:sp>
        <p:nvSpPr>
          <p:cNvPr id="5" name="流程圖: 程序 4">
            <a:extLst>
              <a:ext uri="{FF2B5EF4-FFF2-40B4-BE49-F238E27FC236}">
                <a16:creationId xmlns:a16="http://schemas.microsoft.com/office/drawing/2014/main" id="{5FE1A707-6A45-4B33-BF42-45F63FFDE015}"/>
              </a:ext>
            </a:extLst>
          </p:cNvPr>
          <p:cNvSpPr/>
          <p:nvPr/>
        </p:nvSpPr>
        <p:spPr>
          <a:xfrm>
            <a:off x="4119715" y="7127587"/>
            <a:ext cx="2045589" cy="80516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選擇自我健康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流程圖: 結束點 5">
            <a:extLst>
              <a:ext uri="{FF2B5EF4-FFF2-40B4-BE49-F238E27FC236}">
                <a16:creationId xmlns:a16="http://schemas.microsoft.com/office/drawing/2014/main" id="{EEB99A12-33D5-4C64-8A9E-0CA6950F6D64}"/>
              </a:ext>
            </a:extLst>
          </p:cNvPr>
          <p:cNvSpPr/>
          <p:nvPr/>
        </p:nvSpPr>
        <p:spPr>
          <a:xfrm>
            <a:off x="793334" y="8532163"/>
            <a:ext cx="5371970" cy="993037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SDM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小組持續追蹤</a:t>
            </a:r>
          </a:p>
          <a:p>
            <a:pPr algn="ctr"/>
            <a:r>
              <a:rPr lang="zh-TW" altLang="en-US" sz="2000" b="1" dirty="0"/>
              <a:t>（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醫師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專科護理師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個管師</a:t>
            </a:r>
            <a:r>
              <a:rPr lang="zh-TW" altLang="en-US" sz="2000" b="1" dirty="0"/>
              <a:t>）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流程圖: 程序 6">
            <a:extLst>
              <a:ext uri="{FF2B5EF4-FFF2-40B4-BE49-F238E27FC236}">
                <a16:creationId xmlns:a16="http://schemas.microsoft.com/office/drawing/2014/main" id="{12D18AF1-7543-4A60-AA6E-E324F5A073B9}"/>
              </a:ext>
            </a:extLst>
          </p:cNvPr>
          <p:cNvSpPr/>
          <p:nvPr/>
        </p:nvSpPr>
        <p:spPr>
          <a:xfrm>
            <a:off x="793332" y="7172319"/>
            <a:ext cx="2045589" cy="80516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進行治療安排</a:t>
            </a: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CB308EC0-9755-45E8-A30A-0CE6501937F5}"/>
              </a:ext>
            </a:extLst>
          </p:cNvPr>
          <p:cNvCxnSpPr>
            <a:stCxn id="2" idx="2"/>
            <a:endCxn id="3" idx="0"/>
          </p:cNvCxnSpPr>
          <p:nvPr/>
        </p:nvCxnSpPr>
        <p:spPr>
          <a:xfrm>
            <a:off x="3479320" y="3355347"/>
            <a:ext cx="0" cy="510816"/>
          </a:xfrm>
          <a:prstGeom prst="straightConnector1">
            <a:avLst/>
          </a:prstGeom>
          <a:ln w="22225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E11A5CBE-A418-4641-8D34-4A9611D4974F}"/>
              </a:ext>
            </a:extLst>
          </p:cNvPr>
          <p:cNvCxnSpPr>
            <a:stCxn id="3" idx="2"/>
            <a:endCxn id="4" idx="0"/>
          </p:cNvCxnSpPr>
          <p:nvPr/>
        </p:nvCxnSpPr>
        <p:spPr>
          <a:xfrm flipH="1">
            <a:off x="3479319" y="4880992"/>
            <a:ext cx="1" cy="413958"/>
          </a:xfrm>
          <a:prstGeom prst="straightConnector1">
            <a:avLst/>
          </a:prstGeom>
          <a:ln w="22225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EAE9F7C7-139E-45A3-BE10-367E9558A39F}"/>
              </a:ext>
            </a:extLst>
          </p:cNvPr>
          <p:cNvCxnSpPr>
            <a:cxnSpLocks/>
            <a:stCxn id="4" idx="1"/>
            <a:endCxn id="7" idx="0"/>
          </p:cNvCxnSpPr>
          <p:nvPr/>
        </p:nvCxnSpPr>
        <p:spPr>
          <a:xfrm>
            <a:off x="1816126" y="6024075"/>
            <a:ext cx="1" cy="1148244"/>
          </a:xfrm>
          <a:prstGeom prst="straightConnector1">
            <a:avLst/>
          </a:prstGeom>
          <a:ln w="22225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1DD53830-8A8D-40E8-8FA2-6D8AF4457146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5142510" y="6024075"/>
            <a:ext cx="1" cy="1103512"/>
          </a:xfrm>
          <a:prstGeom prst="straightConnector1">
            <a:avLst/>
          </a:prstGeom>
          <a:ln w="22225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FBC73CEE-F8EE-4E1C-B0B3-A19D09DD1BE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1816126" y="7977488"/>
            <a:ext cx="0" cy="590460"/>
          </a:xfrm>
          <a:prstGeom prst="straightConnector1">
            <a:avLst/>
          </a:prstGeom>
          <a:ln w="22225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978B023A-F775-4169-A1C8-FBFF2BB90B73}"/>
              </a:ext>
            </a:extLst>
          </p:cNvPr>
          <p:cNvCxnSpPr>
            <a:stCxn id="5" idx="2"/>
          </p:cNvCxnSpPr>
          <p:nvPr/>
        </p:nvCxnSpPr>
        <p:spPr>
          <a:xfrm>
            <a:off x="5142510" y="7932754"/>
            <a:ext cx="0" cy="635192"/>
          </a:xfrm>
          <a:prstGeom prst="straightConnector1">
            <a:avLst/>
          </a:prstGeom>
          <a:ln w="22225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DB96747-7B01-4DF2-9868-F27B7D8B16B5}"/>
              </a:ext>
            </a:extLst>
          </p:cNvPr>
          <p:cNvSpPr txBox="1"/>
          <p:nvPr/>
        </p:nvSpPr>
        <p:spPr>
          <a:xfrm>
            <a:off x="3479317" y="3368823"/>
            <a:ext cx="597237" cy="5108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2A9405D-4350-475D-8DA7-A60DCCC0EA76}"/>
              </a:ext>
            </a:extLst>
          </p:cNvPr>
          <p:cNvSpPr txBox="1"/>
          <p:nvPr/>
        </p:nvSpPr>
        <p:spPr>
          <a:xfrm>
            <a:off x="1372309" y="6481048"/>
            <a:ext cx="597237" cy="40011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zh-TW"/>
            </a:defPPr>
            <a:lvl1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是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FAE9E88-5359-4550-9F66-05765017169D}"/>
              </a:ext>
            </a:extLst>
          </p:cNvPr>
          <p:cNvSpPr txBox="1"/>
          <p:nvPr/>
        </p:nvSpPr>
        <p:spPr>
          <a:xfrm>
            <a:off x="5142508" y="6507636"/>
            <a:ext cx="597237" cy="40011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zh-TW"/>
            </a:defPPr>
            <a:lvl1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否</a:t>
            </a:r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D5C444BD-C42D-451D-9801-C8724D7501C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744" y="56456"/>
            <a:ext cx="1001623" cy="1014828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E7824F24-A751-4BE7-9056-B451689CB633}"/>
              </a:ext>
            </a:extLst>
          </p:cNvPr>
          <p:cNvSpPr/>
          <p:nvPr/>
        </p:nvSpPr>
        <p:spPr>
          <a:xfrm>
            <a:off x="1948794" y="209370"/>
            <a:ext cx="3780971" cy="71558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TW" alt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中山醫學大學附設醫院 婦癌科</a:t>
            </a:r>
            <a:endParaRPr lang="en-US" altLang="zh-TW" sz="13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lnSpc>
                <a:spcPct val="150000"/>
              </a:lnSpc>
            </a:pPr>
            <a:r>
              <a:rPr lang="zh-TW" alt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醫病共享決策輔助評估（</a:t>
            </a:r>
            <a:r>
              <a:rPr lang="en-US" altLang="zh-TW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SDM</a:t>
            </a:r>
            <a:r>
              <a:rPr lang="zh-TW" alt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）流程圖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FD525D6-63EA-4BDD-A88E-4ABA70B2F8F3}"/>
              </a:ext>
            </a:extLst>
          </p:cNvPr>
          <p:cNvSpPr/>
          <p:nvPr/>
        </p:nvSpPr>
        <p:spPr>
          <a:xfrm>
            <a:off x="793332" y="1344702"/>
            <a:ext cx="5371972" cy="84096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/>
            <a:r>
              <a:rPr lang="zh-TW" altLang="en-US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早期子宮頸癌的治療選擇</a:t>
            </a:r>
          </a:p>
        </p:txBody>
      </p:sp>
    </p:spTree>
    <p:extLst>
      <p:ext uri="{BB962C8B-B14F-4D97-AF65-F5344CB8AC3E}">
        <p14:creationId xmlns:p14="http://schemas.microsoft.com/office/powerpoint/2010/main" val="554211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80</Words>
  <Application>Microsoft Office PowerPoint</Application>
  <PresentationFormat>A4 紙張 (210x297 公釐)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TSENGCJ</dc:creator>
  <cp:lastModifiedBy>s3891</cp:lastModifiedBy>
  <cp:revision>3</cp:revision>
  <dcterms:created xsi:type="dcterms:W3CDTF">2018-02-03T21:46:37Z</dcterms:created>
  <dcterms:modified xsi:type="dcterms:W3CDTF">2018-09-05T01:40:43Z</dcterms:modified>
</cp:coreProperties>
</file>