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361" autoAdjust="0"/>
    <p:restoredTop sz="94660"/>
  </p:normalViewPr>
  <p:slideViewPr>
    <p:cSldViewPr>
      <p:cViewPr varScale="1">
        <p:scale>
          <a:sx n="80" d="100"/>
          <a:sy n="80" d="100"/>
        </p:scale>
        <p:origin x="-1692" y="-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B916-0E09-45CA-ACB5-9BDBECCDFE8C}" type="datetimeFigureOut">
              <a:rPr lang="zh-TW" altLang="en-US" smtClean="0"/>
              <a:t>2017/4/13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F9293-5E88-4B30-ACCF-5866D07603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7019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B916-0E09-45CA-ACB5-9BDBECCDFE8C}" type="datetimeFigureOut">
              <a:rPr lang="zh-TW" altLang="en-US" smtClean="0"/>
              <a:t>2017/4/13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F9293-5E88-4B30-ACCF-5866D07603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05756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B916-0E09-45CA-ACB5-9BDBECCDFE8C}" type="datetimeFigureOut">
              <a:rPr lang="zh-TW" altLang="en-US" smtClean="0"/>
              <a:t>2017/4/13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F9293-5E88-4B30-ACCF-5866D07603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15088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B916-0E09-45CA-ACB5-9BDBECCDFE8C}" type="datetimeFigureOut">
              <a:rPr lang="zh-TW" altLang="en-US" smtClean="0"/>
              <a:t>2017/4/13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F9293-5E88-4B30-ACCF-5866D07603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3295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B916-0E09-45CA-ACB5-9BDBECCDFE8C}" type="datetimeFigureOut">
              <a:rPr lang="zh-TW" altLang="en-US" smtClean="0"/>
              <a:t>2017/4/13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F9293-5E88-4B30-ACCF-5866D07603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8437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B916-0E09-45CA-ACB5-9BDBECCDFE8C}" type="datetimeFigureOut">
              <a:rPr lang="zh-TW" altLang="en-US" smtClean="0"/>
              <a:t>2017/4/13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F9293-5E88-4B30-ACCF-5866D07603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3433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B916-0E09-45CA-ACB5-9BDBECCDFE8C}" type="datetimeFigureOut">
              <a:rPr lang="zh-TW" altLang="en-US" smtClean="0"/>
              <a:t>2017/4/13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F9293-5E88-4B30-ACCF-5866D07603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0331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B916-0E09-45CA-ACB5-9BDBECCDFE8C}" type="datetimeFigureOut">
              <a:rPr lang="zh-TW" altLang="en-US" smtClean="0"/>
              <a:t>2017/4/13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F9293-5E88-4B30-ACCF-5866D07603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21832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B916-0E09-45CA-ACB5-9BDBECCDFE8C}" type="datetimeFigureOut">
              <a:rPr lang="zh-TW" altLang="en-US" smtClean="0"/>
              <a:t>2017/4/13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F9293-5E88-4B30-ACCF-5866D07603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9583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B916-0E09-45CA-ACB5-9BDBECCDFE8C}" type="datetimeFigureOut">
              <a:rPr lang="zh-TW" altLang="en-US" smtClean="0"/>
              <a:t>2017/4/13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F9293-5E88-4B30-ACCF-5866D07603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7116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B916-0E09-45CA-ACB5-9BDBECCDFE8C}" type="datetimeFigureOut">
              <a:rPr lang="zh-TW" altLang="en-US" smtClean="0"/>
              <a:t>2017/4/13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F9293-5E88-4B30-ACCF-5866D07603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9221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DB916-0E09-45CA-ACB5-9BDBECCDFE8C}" type="datetimeFigureOut">
              <a:rPr lang="zh-TW" altLang="en-US" smtClean="0"/>
              <a:t>2017/4/13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F9293-5E88-4B30-ACCF-5866D07603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8132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流程圖: 決策 4"/>
          <p:cNvSpPr/>
          <p:nvPr/>
        </p:nvSpPr>
        <p:spPr>
          <a:xfrm>
            <a:off x="908720" y="3419872"/>
            <a:ext cx="3024336" cy="1944216"/>
          </a:xfrm>
          <a:prstGeom prst="flowChartDecision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600" dirty="0" smtClean="0">
                <a:solidFill>
                  <a:schemeClr val="tx1"/>
                </a:solidFill>
              </a:rPr>
              <a:t>醫師評估是否需要復健</a:t>
            </a:r>
            <a:endParaRPr lang="zh-TW" altLang="en-US" sz="2600" dirty="0">
              <a:solidFill>
                <a:schemeClr val="tx1"/>
              </a:solidFill>
            </a:endParaRPr>
          </a:p>
        </p:txBody>
      </p:sp>
      <p:cxnSp>
        <p:nvCxnSpPr>
          <p:cNvPr id="7" name="直線單箭頭接點 6"/>
          <p:cNvCxnSpPr>
            <a:stCxn id="2" idx="2"/>
            <a:endCxn id="5" idx="0"/>
          </p:cNvCxnSpPr>
          <p:nvPr/>
        </p:nvCxnSpPr>
        <p:spPr>
          <a:xfrm>
            <a:off x="2420888" y="2987824"/>
            <a:ext cx="0" cy="432048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單箭頭接點 15"/>
          <p:cNvCxnSpPr>
            <a:stCxn id="5" idx="3"/>
            <a:endCxn id="24" idx="1"/>
          </p:cNvCxnSpPr>
          <p:nvPr/>
        </p:nvCxnSpPr>
        <p:spPr>
          <a:xfrm>
            <a:off x="3933056" y="4391980"/>
            <a:ext cx="886546" cy="1560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矩形 21"/>
          <p:cNvSpPr/>
          <p:nvPr/>
        </p:nvSpPr>
        <p:spPr>
          <a:xfrm>
            <a:off x="3843044" y="4459922"/>
            <a:ext cx="9541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2000" dirty="0" smtClean="0"/>
              <a:t>不需要</a:t>
            </a:r>
            <a:endParaRPr lang="zh-TW" altLang="en-US" sz="2000" dirty="0"/>
          </a:p>
        </p:txBody>
      </p:sp>
      <p:cxnSp>
        <p:nvCxnSpPr>
          <p:cNvPr id="23" name="直線單箭頭接點 22"/>
          <p:cNvCxnSpPr>
            <a:stCxn id="5" idx="2"/>
            <a:endCxn id="43" idx="0"/>
          </p:cNvCxnSpPr>
          <p:nvPr/>
        </p:nvCxnSpPr>
        <p:spPr>
          <a:xfrm>
            <a:off x="2420888" y="5364088"/>
            <a:ext cx="0" cy="360040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矩形 25"/>
          <p:cNvSpPr/>
          <p:nvPr/>
        </p:nvSpPr>
        <p:spPr>
          <a:xfrm>
            <a:off x="2553555" y="5220072"/>
            <a:ext cx="6976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2000" dirty="0"/>
              <a:t>需要</a:t>
            </a:r>
          </a:p>
        </p:txBody>
      </p:sp>
      <p:sp>
        <p:nvSpPr>
          <p:cNvPr id="43" name="矩形 42"/>
          <p:cNvSpPr/>
          <p:nvPr/>
        </p:nvSpPr>
        <p:spPr>
          <a:xfrm>
            <a:off x="908720" y="5724128"/>
            <a:ext cx="3024336" cy="13681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600" dirty="0">
                <a:solidFill>
                  <a:schemeClr val="tx1"/>
                </a:solidFill>
              </a:rPr>
              <a:t>通知</a:t>
            </a:r>
            <a:r>
              <a:rPr lang="en-US" altLang="zh-TW" sz="2600" dirty="0">
                <a:solidFill>
                  <a:schemeClr val="tx1"/>
                </a:solidFill>
              </a:rPr>
              <a:t>SDM</a:t>
            </a:r>
            <a:r>
              <a:rPr lang="zh-TW" altLang="en-US" sz="2600" dirty="0">
                <a:solidFill>
                  <a:schemeClr val="tx1"/>
                </a:solidFill>
              </a:rPr>
              <a:t>小組追蹤</a:t>
            </a:r>
            <a:endParaRPr lang="en-US" altLang="zh-TW" sz="2600" dirty="0">
              <a:solidFill>
                <a:schemeClr val="tx1"/>
              </a:solidFill>
            </a:endParaRPr>
          </a:p>
          <a:p>
            <a:pPr algn="ctr"/>
            <a:r>
              <a:rPr lang="en-US" altLang="zh-TW" sz="2000" dirty="0">
                <a:solidFill>
                  <a:schemeClr val="tx1"/>
                </a:solidFill>
              </a:rPr>
              <a:t>(</a:t>
            </a:r>
            <a:r>
              <a:rPr lang="en-US" altLang="zh-TW" sz="2000" dirty="0" smtClean="0">
                <a:solidFill>
                  <a:schemeClr val="tx1"/>
                </a:solidFill>
              </a:rPr>
              <a:t>VS</a:t>
            </a:r>
            <a:r>
              <a:rPr lang="zh-TW" altLang="en-US" sz="2000" dirty="0" smtClean="0">
                <a:solidFill>
                  <a:schemeClr val="tx1"/>
                </a:solidFill>
              </a:rPr>
              <a:t>、</a:t>
            </a:r>
            <a:r>
              <a:rPr lang="en-US" altLang="zh-TW" sz="2000" dirty="0">
                <a:solidFill>
                  <a:schemeClr val="tx1"/>
                </a:solidFill>
              </a:rPr>
              <a:t>NP</a:t>
            </a:r>
            <a:r>
              <a:rPr lang="zh-TW" altLang="en-US" sz="2000" dirty="0">
                <a:solidFill>
                  <a:schemeClr val="tx1"/>
                </a:solidFill>
              </a:rPr>
              <a:t>、</a:t>
            </a:r>
            <a:r>
              <a:rPr lang="en-US" altLang="zh-TW" sz="2000" dirty="0" smtClean="0">
                <a:solidFill>
                  <a:schemeClr val="tx1"/>
                </a:solidFill>
              </a:rPr>
              <a:t>HN</a:t>
            </a:r>
            <a:r>
              <a:rPr lang="zh-TW" altLang="en-US" sz="2000" dirty="0" smtClean="0">
                <a:solidFill>
                  <a:schemeClr val="tx1"/>
                </a:solidFill>
              </a:rPr>
              <a:t>、個管師</a:t>
            </a:r>
            <a:r>
              <a:rPr lang="en-US" altLang="zh-TW" sz="2000" dirty="0" smtClean="0">
                <a:solidFill>
                  <a:schemeClr val="tx1"/>
                </a:solidFill>
              </a:rPr>
              <a:t>)</a:t>
            </a:r>
            <a:endParaRPr lang="zh-TW" altLang="en-US" sz="2000" dirty="0">
              <a:solidFill>
                <a:schemeClr val="tx1"/>
              </a:solidFill>
            </a:endParaRPr>
          </a:p>
        </p:txBody>
      </p:sp>
      <p:sp>
        <p:nvSpPr>
          <p:cNvPr id="2" name="圓角矩形 1"/>
          <p:cNvSpPr/>
          <p:nvPr/>
        </p:nvSpPr>
        <p:spPr>
          <a:xfrm>
            <a:off x="1196752" y="1835696"/>
            <a:ext cx="2448272" cy="115212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000" dirty="0" smtClean="0">
                <a:solidFill>
                  <a:schemeClr val="tx1"/>
                </a:solidFill>
              </a:rPr>
              <a:t>中風導致功能</a:t>
            </a:r>
            <a:r>
              <a:rPr lang="zh-TW" altLang="en-US" sz="3000" dirty="0">
                <a:solidFill>
                  <a:schemeClr val="tx1"/>
                </a:solidFill>
              </a:rPr>
              <a:t>受</a:t>
            </a:r>
            <a:r>
              <a:rPr lang="zh-TW" altLang="en-US" sz="3000" dirty="0" smtClean="0">
                <a:solidFill>
                  <a:schemeClr val="tx1"/>
                </a:solidFill>
              </a:rPr>
              <a:t>損</a:t>
            </a:r>
            <a:endParaRPr lang="zh-TW" altLang="en-US" sz="3000" dirty="0">
              <a:solidFill>
                <a:schemeClr val="tx1"/>
              </a:solidFill>
            </a:endParaRPr>
          </a:p>
        </p:txBody>
      </p:sp>
      <p:sp>
        <p:nvSpPr>
          <p:cNvPr id="24" name="圓角矩形 23"/>
          <p:cNvSpPr/>
          <p:nvPr/>
        </p:nvSpPr>
        <p:spPr>
          <a:xfrm>
            <a:off x="4819602" y="3999056"/>
            <a:ext cx="1633734" cy="78896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600" dirty="0">
                <a:solidFill>
                  <a:schemeClr val="tx1"/>
                </a:solidFill>
              </a:rPr>
              <a:t>結案</a:t>
            </a:r>
          </a:p>
        </p:txBody>
      </p:sp>
      <p:cxnSp>
        <p:nvCxnSpPr>
          <p:cNvPr id="12" name="直線單箭頭接點 11"/>
          <p:cNvCxnSpPr>
            <a:stCxn id="43" idx="2"/>
            <a:endCxn id="15" idx="0"/>
          </p:cNvCxnSpPr>
          <p:nvPr/>
        </p:nvCxnSpPr>
        <p:spPr>
          <a:xfrm>
            <a:off x="2420888" y="7092280"/>
            <a:ext cx="0" cy="5040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圓角矩形 14"/>
          <p:cNvSpPr/>
          <p:nvPr/>
        </p:nvSpPr>
        <p:spPr>
          <a:xfrm>
            <a:off x="1268760" y="7596336"/>
            <a:ext cx="2304256" cy="129614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000" dirty="0">
                <a:solidFill>
                  <a:schemeClr val="tx1"/>
                </a:solidFill>
              </a:rPr>
              <a:t>啟動</a:t>
            </a:r>
            <a:r>
              <a:rPr lang="en-US" altLang="zh-TW" sz="3000" dirty="0">
                <a:solidFill>
                  <a:schemeClr val="tx1"/>
                </a:solidFill>
              </a:rPr>
              <a:t>SDM</a:t>
            </a:r>
            <a:endParaRPr lang="zh-TW" altLang="en-US" sz="3000" dirty="0">
              <a:solidFill>
                <a:schemeClr val="tx1"/>
              </a:solidFill>
            </a:endParaRPr>
          </a:p>
        </p:txBody>
      </p:sp>
      <p:sp>
        <p:nvSpPr>
          <p:cNvPr id="66" name="文字方塊 65"/>
          <p:cNvSpPr txBox="1"/>
          <p:nvPr/>
        </p:nvSpPr>
        <p:spPr>
          <a:xfrm>
            <a:off x="836712" y="264875"/>
            <a:ext cx="518457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400" b="1" dirty="0" smtClean="0">
                <a:solidFill>
                  <a:srgbClr val="0000FF"/>
                </a:solidFill>
              </a:rPr>
              <a:t>中風</a:t>
            </a:r>
            <a:r>
              <a:rPr lang="zh-TW" altLang="en-US" sz="3400" b="1" dirty="0">
                <a:solidFill>
                  <a:srgbClr val="0000FF"/>
                </a:solidFill>
              </a:rPr>
              <a:t>後的復健，我有什麼選擇</a:t>
            </a:r>
            <a:r>
              <a:rPr lang="zh-TW" altLang="en-US" sz="3400" b="1" dirty="0" smtClean="0">
                <a:solidFill>
                  <a:srgbClr val="0000FF"/>
                </a:solidFill>
              </a:rPr>
              <a:t>？</a:t>
            </a:r>
            <a:endParaRPr lang="zh-TW" altLang="en-US" sz="3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673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自訂 1">
      <a:majorFont>
        <a:latin typeface="Cooper Black"/>
        <a:ea typeface="標楷體"/>
        <a:cs typeface=""/>
      </a:majorFont>
      <a:minorFont>
        <a:latin typeface="Berlin Sans FB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43</Words>
  <Application>Microsoft Office PowerPoint</Application>
  <PresentationFormat>如螢幕大小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Company>csh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19</cp:revision>
  <cp:lastPrinted>2017-04-13T00:43:16Z</cp:lastPrinted>
  <dcterms:created xsi:type="dcterms:W3CDTF">2016-12-13T02:52:52Z</dcterms:created>
  <dcterms:modified xsi:type="dcterms:W3CDTF">2017-04-13T03:00:32Z</dcterms:modified>
</cp:coreProperties>
</file>