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1" autoAdjust="0"/>
    <p:restoredTop sz="94660"/>
  </p:normalViewPr>
  <p:slideViewPr>
    <p:cSldViewPr>
      <p:cViewPr>
        <p:scale>
          <a:sx n="57" d="100"/>
          <a:sy n="57" d="100"/>
        </p:scale>
        <p:origin x="-145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01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75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08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29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43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43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33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83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58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11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2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B916-0E09-45CA-ACB5-9BDBECCDFE8C}" type="datetimeFigureOut">
              <a:rPr lang="zh-TW" altLang="en-US" smtClean="0"/>
              <a:t>2017/05/02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13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決策 4"/>
          <p:cNvSpPr/>
          <p:nvPr/>
        </p:nvSpPr>
        <p:spPr>
          <a:xfrm>
            <a:off x="908720" y="3419872"/>
            <a:ext cx="3024336" cy="1944216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</a:rPr>
              <a:t>醫師評估建議心導管冠狀動脈攝影檢查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直線單箭頭接點 6"/>
          <p:cNvCxnSpPr>
            <a:stCxn id="2" idx="2"/>
            <a:endCxn id="5" idx="0"/>
          </p:cNvCxnSpPr>
          <p:nvPr/>
        </p:nvCxnSpPr>
        <p:spPr>
          <a:xfrm>
            <a:off x="2420888" y="2987824"/>
            <a:ext cx="0" cy="43204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5" idx="3"/>
            <a:endCxn id="24" idx="1"/>
          </p:cNvCxnSpPr>
          <p:nvPr/>
        </p:nvCxnSpPr>
        <p:spPr>
          <a:xfrm>
            <a:off x="3933056" y="4391980"/>
            <a:ext cx="886546" cy="156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276872" y="3059832"/>
            <a:ext cx="3024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/>
              <a:t>安排非侵入性心臟檢查</a:t>
            </a:r>
            <a:endParaRPr lang="zh-TW" altLang="en-US" sz="2000" dirty="0"/>
          </a:p>
        </p:txBody>
      </p:sp>
      <p:sp>
        <p:nvSpPr>
          <p:cNvPr id="22" name="矩形 21"/>
          <p:cNvSpPr/>
          <p:nvPr/>
        </p:nvSpPr>
        <p:spPr>
          <a:xfrm>
            <a:off x="3843045" y="4459922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/>
              <a:t>不同意</a:t>
            </a:r>
          </a:p>
        </p:txBody>
      </p:sp>
      <p:cxnSp>
        <p:nvCxnSpPr>
          <p:cNvPr id="23" name="直線單箭頭接點 22"/>
          <p:cNvCxnSpPr>
            <a:stCxn id="5" idx="2"/>
            <a:endCxn id="43" idx="0"/>
          </p:cNvCxnSpPr>
          <p:nvPr/>
        </p:nvCxnSpPr>
        <p:spPr>
          <a:xfrm>
            <a:off x="2420888" y="5364088"/>
            <a:ext cx="0" cy="36004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553556" y="5220072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/>
              <a:t>同意</a:t>
            </a:r>
          </a:p>
        </p:txBody>
      </p:sp>
      <p:sp>
        <p:nvSpPr>
          <p:cNvPr id="43" name="矩形 42"/>
          <p:cNvSpPr/>
          <p:nvPr/>
        </p:nvSpPr>
        <p:spPr>
          <a:xfrm>
            <a:off x="908720" y="5724128"/>
            <a:ext cx="3024336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</a:rPr>
              <a:t>通知</a:t>
            </a:r>
            <a:r>
              <a:rPr lang="en-US" altLang="zh-TW" sz="2600" dirty="0">
                <a:solidFill>
                  <a:schemeClr val="tx1"/>
                </a:solidFill>
              </a:rPr>
              <a:t>SDM</a:t>
            </a:r>
            <a:r>
              <a:rPr lang="zh-TW" altLang="en-US" sz="2600" dirty="0">
                <a:solidFill>
                  <a:schemeClr val="tx1"/>
                </a:solidFill>
              </a:rPr>
              <a:t>小組追蹤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algn="ctr"/>
            <a:r>
              <a:rPr lang="en-US" altLang="zh-TW" sz="2000" dirty="0">
                <a:solidFill>
                  <a:schemeClr val="tx1"/>
                </a:solidFill>
              </a:rPr>
              <a:t>(VS</a:t>
            </a:r>
            <a:r>
              <a:rPr lang="zh-TW" altLang="en-US" sz="2000" dirty="0" smtClean="0">
                <a:solidFill>
                  <a:schemeClr val="tx1"/>
                </a:solidFill>
              </a:rPr>
              <a:t>、</a:t>
            </a:r>
            <a:r>
              <a:rPr lang="en-US" altLang="zh-TW" sz="2000" dirty="0" smtClean="0">
                <a:solidFill>
                  <a:schemeClr val="tx1"/>
                </a:solidFill>
              </a:rPr>
              <a:t>NP)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1196752" y="1835696"/>
            <a:ext cx="2448272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chemeClr val="tx1"/>
                </a:solidFill>
              </a:rPr>
              <a:t>臨床症狀懷疑冠心症</a:t>
            </a:r>
            <a:endParaRPr lang="zh-TW" altLang="en-US" sz="3000" dirty="0">
              <a:solidFill>
                <a:schemeClr val="tx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819602" y="3999056"/>
            <a:ext cx="1633734" cy="7889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</a:rPr>
              <a:t>結案</a:t>
            </a:r>
          </a:p>
        </p:txBody>
      </p:sp>
      <p:cxnSp>
        <p:nvCxnSpPr>
          <p:cNvPr id="12" name="直線單箭頭接點 11"/>
          <p:cNvCxnSpPr>
            <a:stCxn id="43" idx="2"/>
            <a:endCxn id="15" idx="0"/>
          </p:cNvCxnSpPr>
          <p:nvPr/>
        </p:nvCxnSpPr>
        <p:spPr>
          <a:xfrm>
            <a:off x="2420888" y="709228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1268760" y="7596336"/>
            <a:ext cx="2304256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>
                <a:solidFill>
                  <a:schemeClr val="tx1"/>
                </a:solidFill>
              </a:rPr>
              <a:t>啟動</a:t>
            </a:r>
            <a:r>
              <a:rPr lang="en-US" altLang="zh-TW" sz="3000" dirty="0">
                <a:solidFill>
                  <a:schemeClr val="tx1"/>
                </a:solidFill>
              </a:rPr>
              <a:t>SDM</a:t>
            </a:r>
            <a:endParaRPr lang="zh-TW" altLang="en-US" sz="3000" dirty="0">
              <a:solidFill>
                <a:schemeClr val="tx1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36712" y="264875"/>
            <a:ext cx="5184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400" b="1" dirty="0">
                <a:solidFill>
                  <a:srgbClr val="0000FF"/>
                </a:solidFill>
              </a:rPr>
              <a:t>我該如何選擇冠狀動脈整形術之支架</a:t>
            </a:r>
            <a:r>
              <a:rPr lang="en-US" altLang="zh-TW" sz="3400" b="1" dirty="0">
                <a:solidFill>
                  <a:srgbClr val="0000FF"/>
                </a:solidFill>
              </a:rPr>
              <a:t>?</a:t>
            </a:r>
            <a:endParaRPr lang="zh-TW" altLang="en-US" sz="3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Cooper Black"/>
        <a:ea typeface="標楷體"/>
        <a:cs typeface=""/>
      </a:majorFont>
      <a:minorFont>
        <a:latin typeface="Berlin Sans FB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44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csh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15</cp:revision>
  <cp:lastPrinted>2017-01-17T07:09:12Z</cp:lastPrinted>
  <dcterms:created xsi:type="dcterms:W3CDTF">2016-12-13T02:52:52Z</dcterms:created>
  <dcterms:modified xsi:type="dcterms:W3CDTF">2017-05-02T06:23:44Z</dcterms:modified>
</cp:coreProperties>
</file>