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1" autoAdjust="0"/>
    <p:restoredTop sz="94660"/>
  </p:normalViewPr>
  <p:slideViewPr>
    <p:cSldViewPr>
      <p:cViewPr varScale="1">
        <p:scale>
          <a:sx n="78" d="100"/>
          <a:sy n="78" d="100"/>
        </p:scale>
        <p:origin x="171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01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75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08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2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43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3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33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83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58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11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2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B916-0E09-45CA-ACB5-9BDBECCDFE8C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9293-5E88-4B30-ACCF-5866D0760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13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文字方塊 65"/>
          <p:cNvSpPr txBox="1"/>
          <p:nvPr/>
        </p:nvSpPr>
        <p:spPr>
          <a:xfrm>
            <a:off x="836712" y="179512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我是否該選擇海扶刀來治療我的</a:t>
            </a:r>
            <a:r>
              <a:rPr lang="zh-TW" altLang="zh-TW" sz="3600" b="1" dirty="0" smtClean="0">
                <a:solidFill>
                  <a:srgbClr val="0000FF"/>
                </a:solidFill>
              </a:rPr>
              <a:t>子宮肌瘤</a:t>
            </a:r>
            <a:r>
              <a:rPr lang="en-US" altLang="zh-TW" sz="3600" b="1" dirty="0" smtClean="0">
                <a:solidFill>
                  <a:srgbClr val="0000FF"/>
                </a:solidFill>
              </a:rPr>
              <a:t>?</a:t>
            </a:r>
            <a:endParaRPr lang="zh-TW" altLang="en-US" sz="3400" b="1" dirty="0">
              <a:solidFill>
                <a:srgbClr val="0000FF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1196752" y="1619672"/>
            <a:ext cx="2520280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>
                <a:solidFill>
                  <a:schemeClr val="tx1"/>
                </a:solidFill>
              </a:rPr>
              <a:t>確認</a:t>
            </a:r>
            <a:r>
              <a:rPr lang="zh-TW" altLang="en-US" sz="3000" dirty="0">
                <a:solidFill>
                  <a:schemeClr val="tx1"/>
                </a:solidFill>
              </a:rPr>
              <a:t>為子宮肌瘤患者</a:t>
            </a:r>
          </a:p>
        </p:txBody>
      </p:sp>
      <p:sp>
        <p:nvSpPr>
          <p:cNvPr id="35" name="流程圖: 決策 34"/>
          <p:cNvSpPr/>
          <p:nvPr/>
        </p:nvSpPr>
        <p:spPr>
          <a:xfrm>
            <a:off x="620688" y="3923928"/>
            <a:ext cx="3672408" cy="1872208"/>
          </a:xfrm>
          <a:prstGeom prst="flowChartDecision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dirty="0" smtClean="0">
                <a:solidFill>
                  <a:schemeClr val="tx1"/>
                </a:solidFill>
              </a:rPr>
              <a:t>主治醫師看完</a:t>
            </a:r>
            <a:r>
              <a:rPr lang="zh-TW" altLang="en-US" sz="2200" dirty="0">
                <a:solidFill>
                  <a:schemeClr val="tx1"/>
                </a:solidFill>
              </a:rPr>
              <a:t>報告後，評估是否適合海扶刀</a:t>
            </a:r>
          </a:p>
        </p:txBody>
      </p:sp>
      <p:sp>
        <p:nvSpPr>
          <p:cNvPr id="36" name="矩形 35"/>
          <p:cNvSpPr/>
          <p:nvPr/>
        </p:nvSpPr>
        <p:spPr>
          <a:xfrm>
            <a:off x="1196752" y="3059832"/>
            <a:ext cx="25202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</a:rPr>
              <a:t>婦產科超音波檢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直線單箭頭接點 30"/>
          <p:cNvCxnSpPr>
            <a:stCxn id="32" idx="2"/>
            <a:endCxn id="36" idx="0"/>
          </p:cNvCxnSpPr>
          <p:nvPr/>
        </p:nvCxnSpPr>
        <p:spPr>
          <a:xfrm>
            <a:off x="2456892" y="2699792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>
            <a:stCxn id="36" idx="2"/>
            <a:endCxn id="35" idx="0"/>
          </p:cNvCxnSpPr>
          <p:nvPr/>
        </p:nvCxnSpPr>
        <p:spPr>
          <a:xfrm>
            <a:off x="2456892" y="3707904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980728" y="6444208"/>
            <a:ext cx="2952328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</a:rPr>
              <a:t>通知</a:t>
            </a:r>
            <a:r>
              <a:rPr lang="en-US" altLang="zh-TW" sz="2600" dirty="0">
                <a:solidFill>
                  <a:schemeClr val="tx1"/>
                </a:solidFill>
              </a:rPr>
              <a:t>SDM</a:t>
            </a:r>
            <a:r>
              <a:rPr lang="zh-TW" altLang="en-US" sz="2600" dirty="0">
                <a:solidFill>
                  <a:schemeClr val="tx1"/>
                </a:solidFill>
              </a:rPr>
              <a:t>小組追蹤</a:t>
            </a:r>
          </a:p>
          <a:p>
            <a:pPr algn="ctr"/>
            <a:r>
              <a:rPr lang="zh-TW" altLang="en-US" sz="2600" dirty="0">
                <a:solidFill>
                  <a:schemeClr val="tx1"/>
                </a:solidFill>
              </a:rPr>
              <a:t>（</a:t>
            </a:r>
            <a:r>
              <a:rPr lang="en-US" altLang="zh-TW" sz="2600" dirty="0">
                <a:solidFill>
                  <a:schemeClr val="tx1"/>
                </a:solidFill>
              </a:rPr>
              <a:t>V.S</a:t>
            </a:r>
            <a:r>
              <a:rPr lang="zh-TW" altLang="en-US" sz="2600" dirty="0">
                <a:solidFill>
                  <a:schemeClr val="tx1"/>
                </a:solidFill>
              </a:rPr>
              <a:t>、個管師）</a:t>
            </a:r>
          </a:p>
        </p:txBody>
      </p:sp>
      <p:cxnSp>
        <p:nvCxnSpPr>
          <p:cNvPr id="55" name="直線單箭頭接點 54"/>
          <p:cNvCxnSpPr>
            <a:stCxn id="35" idx="2"/>
            <a:endCxn id="54" idx="0"/>
          </p:cNvCxnSpPr>
          <p:nvPr/>
        </p:nvCxnSpPr>
        <p:spPr>
          <a:xfrm>
            <a:off x="2456892" y="5796136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圓角矩形 58"/>
          <p:cNvSpPr/>
          <p:nvPr/>
        </p:nvSpPr>
        <p:spPr>
          <a:xfrm>
            <a:off x="1196752" y="7524328"/>
            <a:ext cx="2520280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>
                <a:solidFill>
                  <a:schemeClr val="tx1"/>
                </a:solidFill>
              </a:rPr>
              <a:t>啟動</a:t>
            </a:r>
            <a:r>
              <a:rPr lang="en-US" altLang="zh-TW" sz="3000" dirty="0">
                <a:solidFill>
                  <a:schemeClr val="tx1"/>
                </a:solidFill>
              </a:rPr>
              <a:t>SDM</a:t>
            </a:r>
            <a:endParaRPr lang="zh-TW" altLang="en-US" sz="3000" dirty="0">
              <a:solidFill>
                <a:schemeClr val="tx1"/>
              </a:solidFill>
            </a:endParaRPr>
          </a:p>
        </p:txBody>
      </p:sp>
      <p:cxnSp>
        <p:nvCxnSpPr>
          <p:cNvPr id="58" name="直線單箭頭接點 57"/>
          <p:cNvCxnSpPr>
            <a:stCxn id="54" idx="2"/>
            <a:endCxn id="59" idx="0"/>
          </p:cNvCxnSpPr>
          <p:nvPr/>
        </p:nvCxnSpPr>
        <p:spPr>
          <a:xfrm>
            <a:off x="2456892" y="723629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圓角矩形 71"/>
          <p:cNvSpPr/>
          <p:nvPr/>
        </p:nvSpPr>
        <p:spPr>
          <a:xfrm>
            <a:off x="5301208" y="4499992"/>
            <a:ext cx="1224136" cy="728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dirty="0">
                <a:solidFill>
                  <a:schemeClr val="tx1"/>
                </a:solidFill>
              </a:rPr>
              <a:t>結案</a:t>
            </a:r>
          </a:p>
        </p:txBody>
      </p:sp>
      <p:cxnSp>
        <p:nvCxnSpPr>
          <p:cNvPr id="61" name="直線單箭頭接點 60"/>
          <p:cNvCxnSpPr>
            <a:stCxn id="35" idx="3"/>
            <a:endCxn id="72" idx="1"/>
          </p:cNvCxnSpPr>
          <p:nvPr/>
        </p:nvCxnSpPr>
        <p:spPr>
          <a:xfrm>
            <a:off x="4293096" y="4860032"/>
            <a:ext cx="1008112" cy="4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236864" y="4387914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/>
              <a:t>不</a:t>
            </a:r>
            <a:r>
              <a:rPr lang="zh-TW" altLang="en-US" sz="2000" dirty="0" smtClean="0"/>
              <a:t>同意</a:t>
            </a:r>
            <a:endParaRPr lang="zh-TW" altLang="en-US" sz="2000" dirty="0"/>
          </a:p>
        </p:txBody>
      </p:sp>
      <p:sp>
        <p:nvSpPr>
          <p:cNvPr id="17" name="矩形 16"/>
          <p:cNvSpPr/>
          <p:nvPr/>
        </p:nvSpPr>
        <p:spPr>
          <a:xfrm>
            <a:off x="2492896" y="5868144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dirty="0"/>
              <a:t>同意</a:t>
            </a:r>
          </a:p>
        </p:txBody>
      </p:sp>
    </p:spTree>
    <p:extLst>
      <p:ext uri="{BB962C8B-B14F-4D97-AF65-F5344CB8AC3E}">
        <p14:creationId xmlns:p14="http://schemas.microsoft.com/office/powerpoint/2010/main" val="15567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Cooper Black"/>
        <a:ea typeface="標楷體"/>
        <a:cs typeface=""/>
      </a:majorFont>
      <a:minorFont>
        <a:latin typeface="Berlin Sans FB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Berlin Sans FB</vt:lpstr>
      <vt:lpstr>Cooper Black</vt:lpstr>
      <vt:lpstr>Office 佈景主題</vt:lpstr>
      <vt:lpstr>PowerPoint 簡報</vt:lpstr>
    </vt:vector>
  </TitlesOfParts>
  <Company>csh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16</cp:revision>
  <cp:lastPrinted>2017-01-17T07:09:12Z</cp:lastPrinted>
  <dcterms:created xsi:type="dcterms:W3CDTF">2016-12-13T02:52:52Z</dcterms:created>
  <dcterms:modified xsi:type="dcterms:W3CDTF">2017-04-28T09:49:57Z</dcterms:modified>
</cp:coreProperties>
</file>