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7F3"/>
    <a:srgbClr val="F50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8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A713-B075-4691-A5CD-50FE19FFCB55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4C7D-2D57-40A1-A766-AD660B7018F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圖: 決策 16"/>
          <p:cNvSpPr/>
          <p:nvPr/>
        </p:nvSpPr>
        <p:spPr>
          <a:xfrm>
            <a:off x="2361982" y="3000372"/>
            <a:ext cx="4286280" cy="1148708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替代處理程序 14"/>
          <p:cNvSpPr/>
          <p:nvPr/>
        </p:nvSpPr>
        <p:spPr>
          <a:xfrm>
            <a:off x="2915816" y="764704"/>
            <a:ext cx="3312368" cy="85725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替代處理程序 8"/>
          <p:cNvSpPr/>
          <p:nvPr/>
        </p:nvSpPr>
        <p:spPr>
          <a:xfrm>
            <a:off x="3004924" y="2000240"/>
            <a:ext cx="3214710" cy="71438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39552" y="0"/>
            <a:ext cx="79928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50BB8"/>
                </a:solidFill>
              </a:rPr>
              <a:t>我該選擇自然產，還是剖腹產呢？</a:t>
            </a:r>
            <a:endParaRPr lang="zh-TW" altLang="en-US" sz="4000" b="1" cap="none" spc="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50BB8"/>
              </a:solidFill>
              <a:effectLst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75856" y="98072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000" b="1" dirty="0" smtClean="0"/>
              <a:t>醫師確認</a:t>
            </a:r>
            <a:r>
              <a:rPr lang="zh-TW" altLang="en-US" sz="2000" b="1" dirty="0"/>
              <a:t>為</a:t>
            </a:r>
            <a:r>
              <a:rPr lang="en-US" altLang="zh-TW" sz="2000" b="1" dirty="0"/>
              <a:t>30</a:t>
            </a:r>
            <a:r>
              <a:rPr lang="zh-TW" altLang="en-US" sz="2000" b="1" dirty="0"/>
              <a:t>週孕婦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419872" y="2132856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/>
              <a:t>進行產科</a:t>
            </a:r>
            <a:r>
              <a:rPr lang="zh-TW" altLang="en-US" sz="2000" b="1" dirty="0"/>
              <a:t>超音波檢查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771800" y="3284984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/>
              <a:t>主治醫師評估孕婦屬於</a:t>
            </a:r>
            <a:endParaRPr lang="en-US" altLang="zh-TW" sz="2000" b="1" dirty="0" smtClean="0"/>
          </a:p>
          <a:p>
            <a:pPr algn="ctr"/>
            <a:r>
              <a:rPr lang="zh-TW" altLang="en-US" sz="2000" b="1" dirty="0" smtClean="0"/>
              <a:t>哪一種燈</a:t>
            </a:r>
            <a:r>
              <a:rPr lang="zh-TW" altLang="en-US" sz="2000" b="1" dirty="0"/>
              <a:t>區</a:t>
            </a:r>
          </a:p>
        </p:txBody>
      </p:sp>
      <p:sp>
        <p:nvSpPr>
          <p:cNvPr id="18" name="流程圖: 換頁接點 17"/>
          <p:cNvSpPr/>
          <p:nvPr/>
        </p:nvSpPr>
        <p:spPr>
          <a:xfrm>
            <a:off x="3707904" y="4437112"/>
            <a:ext cx="1584176" cy="504056"/>
          </a:xfrm>
          <a:prstGeom prst="flowChartOffpage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3275856" y="443711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/>
              <a:t>黃燈區</a:t>
            </a:r>
            <a:endParaRPr lang="zh-TW" altLang="en-US" sz="2000" b="1" dirty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4499992" y="1628800"/>
            <a:ext cx="4336" cy="3714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rot="5400000">
            <a:off x="4363040" y="2856702"/>
            <a:ext cx="28575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stCxn id="17" idx="2"/>
          </p:cNvCxnSpPr>
          <p:nvPr/>
        </p:nvCxnSpPr>
        <p:spPr>
          <a:xfrm flipH="1">
            <a:off x="4499992" y="4149080"/>
            <a:ext cx="513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18" idx="2"/>
            <a:endCxn id="35" idx="2"/>
          </p:cNvCxnSpPr>
          <p:nvPr/>
        </p:nvCxnSpPr>
        <p:spPr>
          <a:xfrm flipH="1">
            <a:off x="2987824" y="4941168"/>
            <a:ext cx="1512168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499992" y="16288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是</a:t>
            </a:r>
            <a:endParaRPr lang="zh-TW" altLang="en-US" b="1" dirty="0"/>
          </a:p>
        </p:txBody>
      </p:sp>
      <p:sp>
        <p:nvSpPr>
          <p:cNvPr id="30" name="流程圖: 換頁接點 29"/>
          <p:cNvSpPr/>
          <p:nvPr/>
        </p:nvSpPr>
        <p:spPr>
          <a:xfrm>
            <a:off x="1331640" y="4149080"/>
            <a:ext cx="1584176" cy="576064"/>
          </a:xfrm>
          <a:prstGeom prst="flowChartOffpage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899592" y="422108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/>
              <a:t>綠</a:t>
            </a:r>
            <a:r>
              <a:rPr lang="zh-TW" altLang="en-US" sz="2000" b="1" dirty="0" smtClean="0"/>
              <a:t>燈區</a:t>
            </a:r>
            <a:endParaRPr lang="zh-TW" altLang="en-US" sz="2000" b="1" dirty="0"/>
          </a:p>
        </p:txBody>
      </p:sp>
      <p:sp>
        <p:nvSpPr>
          <p:cNvPr id="32" name="流程圖: 換頁接點 31"/>
          <p:cNvSpPr/>
          <p:nvPr/>
        </p:nvSpPr>
        <p:spPr>
          <a:xfrm>
            <a:off x="6084168" y="4509120"/>
            <a:ext cx="1584176" cy="576064"/>
          </a:xfrm>
          <a:prstGeom prst="flowChartOffpage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5652120" y="458112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/>
              <a:t>紅</a:t>
            </a:r>
            <a:r>
              <a:rPr lang="zh-TW" altLang="en-US" sz="2000" b="1" dirty="0" smtClean="0"/>
              <a:t>燈區</a:t>
            </a:r>
            <a:endParaRPr lang="zh-TW" altLang="en-US" sz="2000" b="1" dirty="0"/>
          </a:p>
        </p:txBody>
      </p:sp>
      <p:sp>
        <p:nvSpPr>
          <p:cNvPr id="35" name="流程圖: 人工作業 34"/>
          <p:cNvSpPr/>
          <p:nvPr/>
        </p:nvSpPr>
        <p:spPr>
          <a:xfrm rot="10800000">
            <a:off x="1043608" y="5445224"/>
            <a:ext cx="3888432" cy="1291584"/>
          </a:xfrm>
          <a:prstGeom prst="flowChartManualOperation">
            <a:avLst/>
          </a:prstGeom>
          <a:solidFill>
            <a:srgbClr val="FD77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1475656" y="551723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醫師評估適當</a:t>
            </a:r>
            <a:r>
              <a:rPr lang="en-US" altLang="zh-TW" b="1" dirty="0" smtClean="0"/>
              <a:t>case</a:t>
            </a:r>
          </a:p>
          <a:p>
            <a:pPr algn="ctr"/>
            <a:r>
              <a:rPr lang="zh-TW" altLang="en-US" b="1" dirty="0" smtClean="0"/>
              <a:t>啟動</a:t>
            </a:r>
            <a:r>
              <a:rPr lang="en-US" altLang="zh-TW" b="1" dirty="0" smtClean="0"/>
              <a:t>SDM</a:t>
            </a:r>
            <a:r>
              <a:rPr lang="zh-TW" altLang="en-US" b="1" dirty="0" smtClean="0"/>
              <a:t>，於</a:t>
            </a:r>
            <a:r>
              <a:rPr lang="zh-TW" altLang="en-US" b="1" dirty="0" smtClean="0"/>
              <a:t>衛教室及門診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並通知</a:t>
            </a:r>
            <a:r>
              <a:rPr lang="en-US" altLang="zh-TW" b="1" dirty="0"/>
              <a:t>SDM</a:t>
            </a:r>
            <a:r>
              <a:rPr lang="zh-TW" altLang="en-US" b="1" dirty="0"/>
              <a:t>小組追蹤</a:t>
            </a:r>
            <a:endParaRPr lang="en-US" altLang="zh-TW" b="1" dirty="0"/>
          </a:p>
          <a:p>
            <a:pPr algn="ctr"/>
            <a:r>
              <a:rPr lang="en-US" altLang="zh-TW" b="1" dirty="0"/>
              <a:t>(</a:t>
            </a:r>
            <a:r>
              <a:rPr lang="zh-TW" altLang="en-US" b="1" dirty="0"/>
              <a:t>主治醫師、衛教師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cxnSp>
        <p:nvCxnSpPr>
          <p:cNvPr id="38" name="直線單箭頭接點 37"/>
          <p:cNvCxnSpPr>
            <a:stCxn id="30" idx="2"/>
            <a:endCxn id="35" idx="2"/>
          </p:cNvCxnSpPr>
          <p:nvPr/>
        </p:nvCxnSpPr>
        <p:spPr>
          <a:xfrm>
            <a:off x="2123728" y="4725144"/>
            <a:ext cx="864096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流程圖: 人工作業 38"/>
          <p:cNvSpPr/>
          <p:nvPr/>
        </p:nvSpPr>
        <p:spPr>
          <a:xfrm rot="10800000">
            <a:off x="5868144" y="5877272"/>
            <a:ext cx="2143140" cy="571504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6300192" y="5949280"/>
            <a:ext cx="129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/>
              <a:t>剖腹產</a:t>
            </a:r>
            <a:endParaRPr lang="zh-TW" altLang="en-US" sz="2400" b="1" dirty="0"/>
          </a:p>
        </p:txBody>
      </p:sp>
      <p:cxnSp>
        <p:nvCxnSpPr>
          <p:cNvPr id="41" name="直線單箭頭接點 40"/>
          <p:cNvCxnSpPr>
            <a:stCxn id="32" idx="2"/>
            <a:endCxn id="39" idx="2"/>
          </p:cNvCxnSpPr>
          <p:nvPr/>
        </p:nvCxnSpPr>
        <p:spPr>
          <a:xfrm>
            <a:off x="6876256" y="5085184"/>
            <a:ext cx="63458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>
            <a:stCxn id="17" idx="1"/>
            <a:endCxn id="30" idx="0"/>
          </p:cNvCxnSpPr>
          <p:nvPr/>
        </p:nvCxnSpPr>
        <p:spPr>
          <a:xfrm flipH="1">
            <a:off x="2123728" y="3574726"/>
            <a:ext cx="238254" cy="5743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>
            <a:stCxn id="17" idx="3"/>
            <a:endCxn id="32" idx="0"/>
          </p:cNvCxnSpPr>
          <p:nvPr/>
        </p:nvCxnSpPr>
        <p:spPr>
          <a:xfrm>
            <a:off x="6648262" y="3574726"/>
            <a:ext cx="227994" cy="934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36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61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All User</dc:creator>
  <cp:lastModifiedBy>user</cp:lastModifiedBy>
  <cp:revision>16</cp:revision>
  <dcterms:created xsi:type="dcterms:W3CDTF">2017-09-24T03:32:53Z</dcterms:created>
  <dcterms:modified xsi:type="dcterms:W3CDTF">2017-10-03T09:56:10Z</dcterms:modified>
</cp:coreProperties>
</file>